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90" r:id="rId3"/>
    <p:sldId id="291" r:id="rId4"/>
    <p:sldId id="292" r:id="rId5"/>
    <p:sldId id="273" r:id="rId6"/>
    <p:sldId id="257" r:id="rId7"/>
    <p:sldId id="258" r:id="rId8"/>
    <p:sldId id="264" r:id="rId9"/>
    <p:sldId id="265" r:id="rId10"/>
    <p:sldId id="266" r:id="rId11"/>
    <p:sldId id="267" r:id="rId12"/>
    <p:sldId id="286" r:id="rId13"/>
    <p:sldId id="287" r:id="rId14"/>
    <p:sldId id="270" r:id="rId15"/>
    <p:sldId id="268" r:id="rId16"/>
    <p:sldId id="288" r:id="rId17"/>
    <p:sldId id="289" r:id="rId18"/>
    <p:sldId id="269" r:id="rId19"/>
    <p:sldId id="271" r:id="rId20"/>
    <p:sldId id="272" r:id="rId21"/>
    <p:sldId id="274"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p:restoredTop sz="94660"/>
  </p:normalViewPr>
  <p:slideViewPr>
    <p:cSldViewPr snapToGrid="0" showGuides="1">
      <p:cViewPr varScale="1">
        <p:scale>
          <a:sx n="93" d="100"/>
          <a:sy n="93" d="100"/>
        </p:scale>
        <p:origin x="1190" y="72"/>
      </p:cViewPr>
      <p:guideLst>
        <p:guide orient="horz" pos="2160"/>
        <p:guide pos="2160"/>
      </p:guideLst>
    </p:cSldViewPr>
  </p:slideViewPr>
  <p:notesTextViewPr>
    <p:cViewPr>
      <p:scale>
        <a:sx n="1" d="1"/>
        <a:sy n="1" d="1"/>
      </p:scale>
      <p:origin x="0" y="0"/>
    </p:cViewPr>
  </p:notesText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fontAlgn="auto"/>
            <a:fld id="{D06CADCC-0566-496D-B01C-BD663E2AAEAC}" type="datetimeFigureOut">
              <a:rPr lang="en-US" strike="noStrike" noProof="1" smtClean="0">
                <a:latin typeface="+mn-lt"/>
                <a:ea typeface="+mn-ea"/>
                <a:cs typeface="+mn-cs"/>
              </a:rPr>
              <a:t>8/8/2026</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7D4E05C1-0380-485B-88F8-8AC54DBCE5B8}" type="slidenum">
              <a:rPr lang="en-US" strike="noStrike" noProof="1" smtClean="0">
                <a:latin typeface="+mn-lt"/>
                <a:ea typeface="+mn-ea"/>
                <a:cs typeface="+mn-cs"/>
              </a:rPr>
              <a:t>‹Nº›</a:t>
            </a:fld>
            <a:endParaRPr lang="en-US" strike="noStrike" noProof="1"/>
          </a:p>
        </p:txBody>
      </p:sp>
    </p:spTree>
    <p:extLst>
      <p:ext uri="{BB962C8B-B14F-4D97-AF65-F5344CB8AC3E}">
        <p14:creationId xmlns:p14="http://schemas.microsoft.com/office/powerpoint/2010/main" val="1740943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fontAlgn="auto"/>
            <a:fld id="{D06CADCC-0566-496D-B01C-BD663E2AAEAC}" type="datetimeFigureOut">
              <a:rPr lang="en-US" strike="noStrike" noProof="1" smtClean="0">
                <a:latin typeface="+mn-lt"/>
                <a:ea typeface="+mn-ea"/>
                <a:cs typeface="+mn-cs"/>
              </a:rPr>
              <a:t>8/8/2026</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7D4E05C1-0380-485B-88F8-8AC54DBCE5B8}" type="slidenum">
              <a:rPr lang="en-US" strike="noStrike" noProof="1" smtClean="0">
                <a:latin typeface="+mn-lt"/>
                <a:ea typeface="+mn-ea"/>
                <a:cs typeface="+mn-cs"/>
              </a:rPr>
              <a:t>‹Nº›</a:t>
            </a:fld>
            <a:endParaRPr lang="en-US" strike="noStrike" noProof="1"/>
          </a:p>
        </p:txBody>
      </p:sp>
    </p:spTree>
    <p:extLst>
      <p:ext uri="{BB962C8B-B14F-4D97-AF65-F5344CB8AC3E}">
        <p14:creationId xmlns:p14="http://schemas.microsoft.com/office/powerpoint/2010/main" val="2812548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fontAlgn="auto"/>
            <a:fld id="{D06CADCC-0566-496D-B01C-BD663E2AAEAC}" type="datetimeFigureOut">
              <a:rPr lang="en-US" strike="noStrike" noProof="1" smtClean="0">
                <a:latin typeface="+mn-lt"/>
                <a:ea typeface="+mn-ea"/>
                <a:cs typeface="+mn-cs"/>
              </a:rPr>
              <a:t>8/8/2026</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7D4E05C1-0380-485B-88F8-8AC54DBCE5B8}" type="slidenum">
              <a:rPr lang="en-US" strike="noStrike" noProof="1" smtClean="0">
                <a:latin typeface="+mn-lt"/>
                <a:ea typeface="+mn-ea"/>
                <a:cs typeface="+mn-cs"/>
              </a:rPr>
              <a:t>‹Nº›</a:t>
            </a:fld>
            <a:endParaRPr lang="en-US" strike="noStrike" noProof="1"/>
          </a:p>
        </p:txBody>
      </p:sp>
    </p:spTree>
    <p:extLst>
      <p:ext uri="{BB962C8B-B14F-4D97-AF65-F5344CB8AC3E}">
        <p14:creationId xmlns:p14="http://schemas.microsoft.com/office/powerpoint/2010/main" val="85761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25780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pPr fontAlgn="auto"/>
            <a:fld id="{D06CADCC-0566-496D-B01C-BD663E2AAEAC}" type="datetimeFigureOut">
              <a:rPr lang="en-US" strike="noStrike" noProof="1" smtClean="0">
                <a:latin typeface="+mn-lt"/>
                <a:ea typeface="+mn-ea"/>
                <a:cs typeface="+mn-cs"/>
              </a:rPr>
              <a:t>8/8/2026</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7D4E05C1-0380-485B-88F8-8AC54DBCE5B8}" type="slidenum">
              <a:rPr lang="en-US" strike="noStrike" noProof="1" smtClean="0">
                <a:latin typeface="+mn-lt"/>
                <a:ea typeface="+mn-ea"/>
                <a:cs typeface="+mn-cs"/>
              </a:rPr>
              <a:t>‹Nº›</a:t>
            </a:fld>
            <a:endParaRPr lang="en-US" strike="noStrike" noProof="1"/>
          </a:p>
        </p:txBody>
      </p:sp>
    </p:spTree>
    <p:extLst>
      <p:ext uri="{BB962C8B-B14F-4D97-AF65-F5344CB8AC3E}">
        <p14:creationId xmlns:p14="http://schemas.microsoft.com/office/powerpoint/2010/main" val="1367459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fontAlgn="auto"/>
            <a:fld id="{D06CADCC-0566-496D-B01C-BD663E2AAEAC}" type="datetimeFigureOut">
              <a:rPr lang="en-US" strike="noStrike" noProof="1" smtClean="0">
                <a:latin typeface="+mn-lt"/>
                <a:ea typeface="+mn-ea"/>
                <a:cs typeface="+mn-cs"/>
              </a:rPr>
              <a:t>8/8/2026</a:t>
            </a:fld>
            <a:endParaRPr lang="en-US" strike="noStrike" noProof="1"/>
          </a:p>
        </p:txBody>
      </p:sp>
      <p:sp>
        <p:nvSpPr>
          <p:cNvPr id="8" name="Footer Placeholder 7"/>
          <p:cNvSpPr>
            <a:spLocks noGrp="1"/>
          </p:cNvSpPr>
          <p:nvPr>
            <p:ph type="ftr" sz="quarter" idx="11"/>
          </p:nvPr>
        </p:nvSpPr>
        <p:spPr/>
        <p:txBody>
          <a:bodyPr/>
          <a:lstStyle/>
          <a:p>
            <a:pPr fontAlgn="auto"/>
            <a:endParaRPr lang="en-US" strike="noStrike" noProof="1"/>
          </a:p>
        </p:txBody>
      </p:sp>
      <p:sp>
        <p:nvSpPr>
          <p:cNvPr id="9" name="Slide Number Placeholder 8"/>
          <p:cNvSpPr>
            <a:spLocks noGrp="1"/>
          </p:cNvSpPr>
          <p:nvPr>
            <p:ph type="sldNum" sz="quarter" idx="12"/>
          </p:nvPr>
        </p:nvSpPr>
        <p:spPr/>
        <p:txBody>
          <a:bodyPr/>
          <a:lstStyle/>
          <a:p>
            <a:pPr fontAlgn="auto"/>
            <a:fld id="{7D4E05C1-0380-485B-88F8-8AC54DBCE5B8}" type="slidenum">
              <a:rPr lang="en-US" strike="noStrike" noProof="1" smtClean="0">
                <a:latin typeface="+mn-lt"/>
                <a:ea typeface="+mn-ea"/>
                <a:cs typeface="+mn-cs"/>
              </a:rPr>
              <a:t>‹Nº›</a:t>
            </a:fld>
            <a:endParaRPr lang="en-US" strike="noStrike" noProof="1"/>
          </a:p>
        </p:txBody>
      </p:sp>
    </p:spTree>
    <p:extLst>
      <p:ext uri="{BB962C8B-B14F-4D97-AF65-F5344CB8AC3E}">
        <p14:creationId xmlns:p14="http://schemas.microsoft.com/office/powerpoint/2010/main" val="285175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fontAlgn="auto"/>
            <a:fld id="{D06CADCC-0566-496D-B01C-BD663E2AAEAC}" type="datetimeFigureOut">
              <a:rPr lang="en-US" strike="noStrike" noProof="1" smtClean="0">
                <a:latin typeface="+mn-lt"/>
                <a:ea typeface="+mn-ea"/>
                <a:cs typeface="+mn-cs"/>
              </a:rPr>
              <a:t>8/8/2026</a:t>
            </a:fld>
            <a:endParaRPr lang="en-US" strike="noStrike" noProof="1"/>
          </a:p>
        </p:txBody>
      </p:sp>
      <p:sp>
        <p:nvSpPr>
          <p:cNvPr id="4" name="Footer Placeholder 3"/>
          <p:cNvSpPr>
            <a:spLocks noGrp="1"/>
          </p:cNvSpPr>
          <p:nvPr>
            <p:ph type="ftr" sz="quarter" idx="11"/>
          </p:nvPr>
        </p:nvSpPr>
        <p:spPr/>
        <p:txBody>
          <a:bodyPr/>
          <a:lstStyle/>
          <a:p>
            <a:pPr fontAlgn="auto"/>
            <a:endParaRPr lang="en-US" strike="noStrike" noProof="1"/>
          </a:p>
        </p:txBody>
      </p:sp>
      <p:sp>
        <p:nvSpPr>
          <p:cNvPr id="5" name="Slide Number Placeholder 4"/>
          <p:cNvSpPr>
            <a:spLocks noGrp="1"/>
          </p:cNvSpPr>
          <p:nvPr>
            <p:ph type="sldNum" sz="quarter" idx="12"/>
          </p:nvPr>
        </p:nvSpPr>
        <p:spPr/>
        <p:txBody>
          <a:bodyPr/>
          <a:lstStyle/>
          <a:p>
            <a:pPr fontAlgn="auto"/>
            <a:fld id="{7D4E05C1-0380-485B-88F8-8AC54DBCE5B8}" type="slidenum">
              <a:rPr lang="en-US" strike="noStrike" noProof="1" smtClean="0">
                <a:latin typeface="+mn-lt"/>
                <a:ea typeface="+mn-ea"/>
                <a:cs typeface="+mn-cs"/>
              </a:rPr>
              <a:t>‹Nº›</a:t>
            </a:fld>
            <a:endParaRPr lang="en-US" strike="noStrike" noProof="1"/>
          </a:p>
        </p:txBody>
      </p:sp>
    </p:spTree>
    <p:extLst>
      <p:ext uri="{BB962C8B-B14F-4D97-AF65-F5344CB8AC3E}">
        <p14:creationId xmlns:p14="http://schemas.microsoft.com/office/powerpoint/2010/main" val="2581152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fld id="{D06CADCC-0566-496D-B01C-BD663E2AAEAC}" type="datetimeFigureOut">
              <a:rPr lang="en-US" strike="noStrike" noProof="1" smtClean="0">
                <a:latin typeface="+mn-lt"/>
                <a:ea typeface="+mn-ea"/>
                <a:cs typeface="+mn-cs"/>
              </a:rPr>
              <a:t>8/8/2026</a:t>
            </a:fld>
            <a:endParaRPr lang="en-US" strike="noStrike" noProof="1"/>
          </a:p>
        </p:txBody>
      </p:sp>
      <p:sp>
        <p:nvSpPr>
          <p:cNvPr id="3" name="Footer Placeholder 2"/>
          <p:cNvSpPr>
            <a:spLocks noGrp="1"/>
          </p:cNvSpPr>
          <p:nvPr>
            <p:ph type="ftr" sz="quarter" idx="11"/>
          </p:nvPr>
        </p:nvSpPr>
        <p:spPr/>
        <p:txBody>
          <a:bodyPr/>
          <a:lstStyle/>
          <a:p>
            <a:pPr fontAlgn="auto"/>
            <a:endParaRPr lang="en-US" strike="noStrike" noProof="1"/>
          </a:p>
        </p:txBody>
      </p:sp>
      <p:sp>
        <p:nvSpPr>
          <p:cNvPr id="4" name="Slide Number Placeholder 3"/>
          <p:cNvSpPr>
            <a:spLocks noGrp="1"/>
          </p:cNvSpPr>
          <p:nvPr>
            <p:ph type="sldNum" sz="quarter" idx="12"/>
          </p:nvPr>
        </p:nvSpPr>
        <p:spPr/>
        <p:txBody>
          <a:bodyPr/>
          <a:lstStyle/>
          <a:p>
            <a:pPr fontAlgn="auto"/>
            <a:fld id="{7D4E05C1-0380-485B-88F8-8AC54DBCE5B8}" type="slidenum">
              <a:rPr lang="en-US" strike="noStrike" noProof="1" smtClean="0">
                <a:latin typeface="+mn-lt"/>
                <a:ea typeface="+mn-ea"/>
                <a:cs typeface="+mn-cs"/>
              </a:rPr>
              <a:t>‹Nº›</a:t>
            </a:fld>
            <a:endParaRPr lang="en-US" strike="noStrike" noProof="1"/>
          </a:p>
        </p:txBody>
      </p:sp>
    </p:spTree>
    <p:extLst>
      <p:ext uri="{BB962C8B-B14F-4D97-AF65-F5344CB8AC3E}">
        <p14:creationId xmlns:p14="http://schemas.microsoft.com/office/powerpoint/2010/main" val="2747287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fontAlgn="auto"/>
            <a:fld id="{D06CADCC-0566-496D-B01C-BD663E2AAEAC}" type="datetimeFigureOut">
              <a:rPr lang="en-US" strike="noStrike" noProof="1" smtClean="0">
                <a:latin typeface="+mn-lt"/>
                <a:ea typeface="+mn-ea"/>
                <a:cs typeface="+mn-cs"/>
              </a:rPr>
              <a:t>8/8/2026</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7D4E05C1-0380-485B-88F8-8AC54DBCE5B8}" type="slidenum">
              <a:rPr lang="en-US" strike="noStrike" noProof="1" smtClean="0">
                <a:latin typeface="+mn-lt"/>
                <a:ea typeface="+mn-ea"/>
                <a:cs typeface="+mn-cs"/>
              </a:rPr>
              <a:t>‹Nº›</a:t>
            </a:fld>
            <a:endParaRPr lang="en-US" strike="noStrike" noProof="1"/>
          </a:p>
        </p:txBody>
      </p:sp>
    </p:spTree>
    <p:extLst>
      <p:ext uri="{BB962C8B-B14F-4D97-AF65-F5344CB8AC3E}">
        <p14:creationId xmlns:p14="http://schemas.microsoft.com/office/powerpoint/2010/main" val="739527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fontAlgn="auto"/>
            <a:fld id="{D06CADCC-0566-496D-B01C-BD663E2AAEAC}" type="datetimeFigureOut">
              <a:rPr lang="en-US" strike="noStrike" noProof="1" smtClean="0">
                <a:latin typeface="+mn-lt"/>
                <a:ea typeface="+mn-ea"/>
                <a:cs typeface="+mn-cs"/>
              </a:rPr>
              <a:t>8/8/2026</a:t>
            </a:fld>
            <a:endParaRPr lang="en-US" strike="noStrike" noProof="1"/>
          </a:p>
        </p:txBody>
      </p:sp>
      <p:sp>
        <p:nvSpPr>
          <p:cNvPr id="6" name="Footer Placeholder 5"/>
          <p:cNvSpPr>
            <a:spLocks noGrp="1"/>
          </p:cNvSpPr>
          <p:nvPr>
            <p:ph type="ftr" sz="quarter" idx="11"/>
          </p:nvPr>
        </p:nvSpPr>
        <p:spPr/>
        <p:txBody>
          <a:bodyPr/>
          <a:lstStyle/>
          <a:p>
            <a:pPr fontAlgn="auto"/>
            <a:endParaRPr lang="en-US" strike="noStrike" noProof="1"/>
          </a:p>
        </p:txBody>
      </p:sp>
      <p:sp>
        <p:nvSpPr>
          <p:cNvPr id="7" name="Slide Number Placeholder 6"/>
          <p:cNvSpPr>
            <a:spLocks noGrp="1"/>
          </p:cNvSpPr>
          <p:nvPr>
            <p:ph type="sldNum" sz="quarter" idx="12"/>
          </p:nvPr>
        </p:nvSpPr>
        <p:spPr/>
        <p:txBody>
          <a:bodyPr/>
          <a:lstStyle/>
          <a:p>
            <a:pPr fontAlgn="auto"/>
            <a:fld id="{7D4E05C1-0380-485B-88F8-8AC54DBCE5B8}" type="slidenum">
              <a:rPr lang="en-US" strike="noStrike" noProof="1" smtClean="0">
                <a:latin typeface="+mn-lt"/>
                <a:ea typeface="+mn-ea"/>
                <a:cs typeface="+mn-cs"/>
              </a:rPr>
              <a:t>‹Nº›</a:t>
            </a:fld>
            <a:endParaRPr lang="en-US" strike="noStrike" noProof="1"/>
          </a:p>
        </p:txBody>
      </p:sp>
    </p:spTree>
    <p:extLst>
      <p:ext uri="{BB962C8B-B14F-4D97-AF65-F5344CB8AC3E}">
        <p14:creationId xmlns:p14="http://schemas.microsoft.com/office/powerpoint/2010/main" val="1976703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fontAlgn="auto"/>
            <a:fld id="{D06CADCC-0566-496D-B01C-BD663E2AAEAC}" type="datetimeFigureOut">
              <a:rPr lang="en-US" strike="noStrike" noProof="1" smtClean="0">
                <a:latin typeface="+mn-lt"/>
                <a:ea typeface="+mn-ea"/>
                <a:cs typeface="+mn-cs"/>
              </a:rPr>
              <a:t>8/8/2026</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7D4E05C1-0380-485B-88F8-8AC54DBCE5B8}" type="slidenum">
              <a:rPr lang="en-US" strike="noStrike" noProof="1" smtClean="0">
                <a:latin typeface="+mn-lt"/>
                <a:ea typeface="+mn-ea"/>
                <a:cs typeface="+mn-cs"/>
              </a:rPr>
              <a:t>‹Nº›</a:t>
            </a:fld>
            <a:endParaRPr lang="en-US" strike="noStrike" noProof="1"/>
          </a:p>
        </p:txBody>
      </p:sp>
    </p:spTree>
    <p:extLst>
      <p:ext uri="{BB962C8B-B14F-4D97-AF65-F5344CB8AC3E}">
        <p14:creationId xmlns:p14="http://schemas.microsoft.com/office/powerpoint/2010/main" val="3153007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fontAlgn="auto"/>
            <a:fld id="{D06CADCC-0566-496D-B01C-BD663E2AAEAC}" type="datetimeFigureOut">
              <a:rPr lang="en-US" strike="noStrike" noProof="1" smtClean="0">
                <a:latin typeface="+mn-lt"/>
                <a:ea typeface="+mn-ea"/>
                <a:cs typeface="+mn-cs"/>
              </a:rPr>
              <a:t>8/8/2026</a:t>
            </a:fld>
            <a:endParaRPr lang="en-US" strike="noStrike" noProof="1"/>
          </a:p>
        </p:txBody>
      </p:sp>
      <p:sp>
        <p:nvSpPr>
          <p:cNvPr id="5" name="Footer Placeholder 4"/>
          <p:cNvSpPr>
            <a:spLocks noGrp="1"/>
          </p:cNvSpPr>
          <p:nvPr>
            <p:ph type="ftr" sz="quarter" idx="11"/>
          </p:nvPr>
        </p:nvSpPr>
        <p:spPr/>
        <p:txBody>
          <a:bodyPr/>
          <a:lstStyle/>
          <a:p>
            <a:pPr fontAlgn="auto"/>
            <a:endParaRPr lang="en-US" strike="noStrike" noProof="1"/>
          </a:p>
        </p:txBody>
      </p:sp>
      <p:sp>
        <p:nvSpPr>
          <p:cNvPr id="6" name="Slide Number Placeholder 5"/>
          <p:cNvSpPr>
            <a:spLocks noGrp="1"/>
          </p:cNvSpPr>
          <p:nvPr>
            <p:ph type="sldNum" sz="quarter" idx="12"/>
          </p:nvPr>
        </p:nvSpPr>
        <p:spPr/>
        <p:txBody>
          <a:bodyPr/>
          <a:lstStyle/>
          <a:p>
            <a:pPr fontAlgn="auto"/>
            <a:fld id="{7D4E05C1-0380-485B-88F8-8AC54DBCE5B8}" type="slidenum">
              <a:rPr lang="en-US" strike="noStrike" noProof="1" smtClean="0">
                <a:latin typeface="+mn-lt"/>
                <a:ea typeface="+mn-ea"/>
                <a:cs typeface="+mn-cs"/>
              </a:rPr>
              <a:t>‹Nº›</a:t>
            </a:fld>
            <a:endParaRPr lang="en-US" strike="noStrike" noProof="1"/>
          </a:p>
        </p:txBody>
      </p:sp>
    </p:spTree>
    <p:extLst>
      <p:ext uri="{BB962C8B-B14F-4D97-AF65-F5344CB8AC3E}">
        <p14:creationId xmlns:p14="http://schemas.microsoft.com/office/powerpoint/2010/main" val="1946000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D06CADCC-0566-496D-B01C-BD663E2AAEAC}" type="datetimeFigureOut">
              <a:rPr lang="en-US" strike="noStrike" noProof="1" smtClean="0">
                <a:latin typeface="+mn-lt"/>
                <a:ea typeface="+mn-ea"/>
                <a:cs typeface="+mn-cs"/>
              </a:rPr>
              <a:t>8/8/2026</a:t>
            </a:fld>
            <a:endParaRPr lang="en-US" strike="noStrike" noProof="1"/>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en-US" strike="noStrike" noProof="1"/>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7D4E05C1-0380-485B-88F8-8AC54DBCE5B8}" type="slidenum">
              <a:rPr lang="en-US" strike="noStrike" noProof="1" smtClean="0">
                <a:latin typeface="+mn-lt"/>
                <a:ea typeface="+mn-ea"/>
                <a:cs typeface="+mn-cs"/>
              </a:rPr>
              <a:t>‹Nº›</a:t>
            </a:fld>
            <a:endParaRPr lang="en-US" strike="noStrike" noProof="1"/>
          </a:p>
        </p:txBody>
      </p:sp>
      <p:pic>
        <p:nvPicPr>
          <p:cNvPr id="7" name="Picture 1" descr="A picture containing font, graphics, logo, symbol&#10;&#10;Description automatically generated">
            <a:extLst>
              <a:ext uri="{FF2B5EF4-FFF2-40B4-BE49-F238E27FC236}">
                <a16:creationId xmlns:a16="http://schemas.microsoft.com/office/drawing/2014/main" id="{512582BB-AE30-A4FD-4EF4-1B3D157B84B1}"/>
              </a:ext>
            </a:extLst>
          </p:cNvPr>
          <p:cNvPicPr>
            <a:picLocks noChangeAspect="1"/>
          </p:cNvPicPr>
          <p:nvPr userDrawn="1"/>
        </p:nvPicPr>
        <p:blipFill>
          <a:blip r:embed="rId13">
            <a:alphaModFix amt="40000"/>
          </a:blip>
          <a:stretch>
            <a:fillRect/>
          </a:stretch>
        </p:blipFill>
        <p:spPr>
          <a:xfrm>
            <a:off x="400051" y="4038599"/>
            <a:ext cx="1738522" cy="2138363"/>
          </a:xfrm>
          <a:prstGeom prst="rect">
            <a:avLst/>
          </a:prstGeom>
          <a:noFill/>
          <a:ln w="9525">
            <a:noFill/>
          </a:ln>
        </p:spPr>
      </p:pic>
    </p:spTree>
    <p:extLst>
      <p:ext uri="{BB962C8B-B14F-4D97-AF65-F5344CB8AC3E}">
        <p14:creationId xmlns:p14="http://schemas.microsoft.com/office/powerpoint/2010/main" val="850690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trike="noStrike" noProof="1"/>
          </a:p>
        </p:txBody>
      </p:sp>
      <p:sp>
        <p:nvSpPr>
          <p:cNvPr id="11" name="Right Triangle 10"/>
          <p:cNvSpPr>
            <a:spLocks noGrp="1" noRot="1" noChangeAspect="1" noMove="1" noResize="1" noEditPoints="1" noAdjustHandles="1" noChangeArrowheads="1" noChangeShapeType="1" noTextEdit="1"/>
          </p:cNvSpPr>
          <p:nvPr/>
        </p:nvSpPr>
        <p:spPr>
          <a:xfrm flipH="1">
            <a:off x="6432947" y="3358754"/>
            <a:ext cx="2468166"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trike="noStrike" noProof="1"/>
          </a:p>
        </p:txBody>
      </p:sp>
      <p:sp>
        <p:nvSpPr>
          <p:cNvPr id="13" name="Rectangle 12"/>
          <p:cNvSpPr>
            <a:spLocks noGrp="1" noRot="1" noChangeAspect="1" noMove="1" noResize="1" noEditPoints="1" noAdjustHandles="1" noChangeArrowheads="1" noChangeShapeType="1" noTextEdit="1"/>
          </p:cNvSpPr>
          <p:nvPr/>
        </p:nvSpPr>
        <p:spPr>
          <a:xfrm>
            <a:off x="481013" y="1325166"/>
            <a:ext cx="8179594" cy="4205288"/>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trike="noStrike" noProof="1"/>
          </a:p>
        </p:txBody>
      </p:sp>
      <p:sp>
        <p:nvSpPr>
          <p:cNvPr id="4" name="Title 3"/>
          <p:cNvSpPr>
            <a:spLocks noGrp="1"/>
          </p:cNvSpPr>
          <p:nvPr>
            <p:ph type="ctrTitle" idx="4294967295"/>
          </p:nvPr>
        </p:nvSpPr>
        <p:spPr>
          <a:xfrm>
            <a:off x="4162325" y="3129559"/>
            <a:ext cx="4389437" cy="1681162"/>
          </a:xfrm>
        </p:spPr>
        <p:txBody>
          <a:bodyPr vert="horz" lIns="68580" tIns="34290" rIns="68580" bIns="34290" rtlCol="0" anchor="ctr" anchorCtr="0">
            <a:normAutofit fontScale="90000"/>
          </a:bodyPr>
          <a:lstStyle/>
          <a:p>
            <a:pPr algn="ctr">
              <a:spcAft>
                <a:spcPct val="0"/>
              </a:spcAft>
            </a:pPr>
            <a:r>
              <a:rPr lang="en-US" b="1" noProof="1">
                <a:effectLst>
                  <a:outerShdw blurRad="38100" dist="38100" dir="2700000" algn="tl">
                    <a:srgbClr val="000000">
                      <a:alpha val="43137"/>
                    </a:srgbClr>
                  </a:outerShdw>
                </a:effectLst>
              </a:rPr>
              <a:t>ORIENTACIÓN </a:t>
            </a:r>
            <a:br>
              <a:rPr lang="en-US" b="1" kern="1200" dirty="0">
                <a:solidFill>
                  <a:schemeClr val="tx1"/>
                </a:solidFill>
                <a:effectLst>
                  <a:outerShdw blurRad="38100" dist="38100" dir="2700000" algn="tl">
                    <a:srgbClr val="000000">
                      <a:alpha val="43137"/>
                    </a:srgbClr>
                  </a:outerShdw>
                </a:effectLst>
                <a:latin typeface="+mj-lt"/>
                <a:ea typeface="+mj-ea"/>
                <a:cs typeface="+mj-cs"/>
              </a:rPr>
            </a:br>
            <a:r>
              <a:rPr lang="en-US" b="1" noProof="1">
                <a:effectLst>
                  <a:outerShdw blurRad="38100" dist="38100" dir="2700000" algn="tl">
                    <a:srgbClr val="000000">
                      <a:alpha val="43137"/>
                    </a:srgbClr>
                  </a:outerShdw>
                </a:effectLst>
              </a:rPr>
              <a:t>PARA PRESIDENTAS</a:t>
            </a:r>
            <a:br>
              <a:rPr lang="en-US" b="1" kern="1200" dirty="0">
                <a:solidFill>
                  <a:schemeClr val="tx1"/>
                </a:solidFill>
                <a:effectLst>
                  <a:outerShdw blurRad="38100" dist="38100" dir="2700000" algn="tl">
                    <a:srgbClr val="000000">
                      <a:alpha val="43137"/>
                    </a:srgbClr>
                  </a:outerShdw>
                </a:effectLst>
                <a:latin typeface="+mj-lt"/>
                <a:ea typeface="+mj-ea"/>
                <a:cs typeface="+mj-cs"/>
              </a:rPr>
            </a:br>
            <a:r>
              <a:rPr lang="en-US" b="1" noProof="1">
                <a:effectLst>
                  <a:outerShdw blurRad="38100" dist="38100" dir="2700000" algn="tl">
                    <a:srgbClr val="000000">
                      <a:alpha val="43137"/>
                    </a:srgbClr>
                  </a:outerShdw>
                </a:effectLst>
              </a:rPr>
              <a:t>Y ENLACES ASTRA</a:t>
            </a:r>
            <a:br>
              <a:rPr lang="en-US" b="1" kern="1200" dirty="0">
                <a:solidFill>
                  <a:schemeClr val="tx1"/>
                </a:solidFill>
                <a:latin typeface="+mj-lt"/>
                <a:ea typeface="+mj-ea"/>
                <a:cs typeface="+mj-cs"/>
              </a:rPr>
            </a:br>
            <a:br>
              <a:rPr lang="en-US" b="1" kern="1200" dirty="0">
                <a:solidFill>
                  <a:schemeClr val="tx1"/>
                </a:solidFill>
                <a:latin typeface="+mj-lt"/>
                <a:ea typeface="+mj-ea"/>
                <a:cs typeface="+mj-cs"/>
              </a:rPr>
            </a:br>
            <a:br>
              <a:rPr lang="en-US" b="1" kern="1200" dirty="0">
                <a:solidFill>
                  <a:schemeClr val="tx1"/>
                </a:solidFill>
                <a:latin typeface="+mj-lt"/>
                <a:ea typeface="+mj-ea"/>
                <a:cs typeface="+mj-cs"/>
              </a:rPr>
            </a:br>
            <a:r>
              <a:rPr lang="en-US" sz="1650" b="1" noProof="1"/>
              <a:t>PRESENTADO POR:</a:t>
            </a:r>
            <a:br>
              <a:rPr lang="en-US" sz="1650" b="1" dirty="0"/>
            </a:br>
            <a:r>
              <a:rPr lang="en-US" sz="1650" b="1" noProof="1"/>
              <a:t>COMITÉ ASTRA</a:t>
            </a:r>
            <a:br>
              <a:rPr lang="en-US" sz="1650" b="1" dirty="0"/>
            </a:br>
            <a:r>
              <a:rPr lang="en-US" sz="1650" b="1" noProof="1"/>
              <a:t>DISTRITO CATORCE</a:t>
            </a:r>
            <a:br>
              <a:rPr lang="en-US" sz="1650" b="1" dirty="0"/>
            </a:br>
            <a:br>
              <a:rPr lang="en-US" b="1" kern="1200" dirty="0">
                <a:solidFill>
                  <a:schemeClr val="tx1"/>
                </a:solidFill>
                <a:latin typeface="+mj-lt"/>
                <a:ea typeface="+mj-ea"/>
                <a:cs typeface="+mj-cs"/>
              </a:rPr>
            </a:br>
            <a:br>
              <a:rPr lang="en-US" sz="2475" b="1" dirty="0"/>
            </a:br>
            <a:br>
              <a:rPr lang="en-US" sz="2475" dirty="0"/>
            </a:br>
            <a:endParaRPr lang="en-US" sz="2475" noProof="1"/>
          </a:p>
        </p:txBody>
      </p:sp>
      <p:sp>
        <p:nvSpPr>
          <p:cNvPr id="2055" name="Subtitle 2"/>
          <p:cNvSpPr>
            <a:spLocks noGrp="1"/>
          </p:cNvSpPr>
          <p:nvPr>
            <p:ph type="subTitle" idx="4294967295"/>
          </p:nvPr>
        </p:nvSpPr>
        <p:spPr>
          <a:xfrm>
            <a:off x="5822950" y="3106738"/>
            <a:ext cx="3321050" cy="2044700"/>
          </a:xfrm>
          <a:ln/>
        </p:spPr>
        <p:txBody>
          <a:bodyPr lIns="68580" tIns="34290" rIns="68580" bIns="34290" anchor="t" anchorCtr="0"/>
          <a:lstStyle>
            <a:lvl1pPr marL="0" lvl="0" indent="0" algn="ctr">
              <a:buClrTx/>
              <a:buSzTx/>
              <a:buFont typeface="Arial" panose="020B0604020202020204" pitchFamily="34" charset="0"/>
              <a:defRPr/>
            </a:lvl1pPr>
            <a:lvl2pPr marL="457200" lvl="1" indent="0" algn="ctr">
              <a:buClrTx/>
              <a:buSzTx/>
              <a:buFont typeface="Arial" panose="020B0604020202020204" pitchFamily="34" charset="0"/>
              <a:defRPr/>
            </a:lvl2pPr>
            <a:lvl3pPr marL="914400" lvl="2" indent="0" algn="ctr">
              <a:buClrTx/>
              <a:buSzTx/>
              <a:buFont typeface="Arial" panose="020B0604020202020204" pitchFamily="34" charset="0"/>
              <a:defRPr/>
            </a:lvl3pPr>
            <a:lvl4pPr marL="1371600" lvl="3" indent="0" algn="ctr">
              <a:buClrTx/>
              <a:buSzTx/>
              <a:buFont typeface="Arial" panose="020B0604020202020204" pitchFamily="34" charset="0"/>
              <a:defRPr/>
            </a:lvl4pPr>
            <a:lvl5pPr marL="1828800" lvl="4" indent="0" algn="ctr">
              <a:buClrTx/>
              <a:buSzTx/>
              <a:buFont typeface="Arial" panose="020B0604020202020204" pitchFamily="34" charset="0"/>
              <a:defRPr/>
            </a:lvl5pPr>
          </a:lstStyle>
          <a:p>
            <a:pPr marL="171450" indent="-171450" algn="l"/>
            <a:endParaRPr lang="en-US" altLang="zh-CN" sz="1500" dirty="0"/>
          </a:p>
          <a:p>
            <a:pPr marL="171450" indent="-171450" algn="l"/>
            <a:endParaRPr lang="en-US" altLang="zh-CN" sz="1500" dirty="0"/>
          </a:p>
          <a:p>
            <a:pPr marL="171450" indent="-171450" algn="l"/>
            <a:endParaRPr lang="en-US" altLang="zh-CN" sz="1500" dirty="0"/>
          </a:p>
          <a:p>
            <a:pPr marL="171450" indent="-171450" algn="l"/>
            <a:endParaRPr lang="en-US" altLang="zh-CN" sz="1500" dirty="0"/>
          </a:p>
          <a:p>
            <a:pPr marL="171450" indent="-171450" algn="l"/>
            <a:endParaRPr lang="en-US" altLang="zh-CN" sz="1500" dirty="0"/>
          </a:p>
          <a:p>
            <a:pPr marL="171450" indent="-171450" algn="l"/>
            <a:endParaRPr lang="en-US" altLang="zh-CN" sz="1500" dirty="0"/>
          </a:p>
        </p:txBody>
      </p:sp>
      <p:pic>
        <p:nvPicPr>
          <p:cNvPr id="2054" name="Picture 1" descr="A picture containing font, graphics, logo, symbol&#10;&#10;Description automatically generated"/>
          <p:cNvPicPr>
            <a:picLocks noChangeAspect="1"/>
          </p:cNvPicPr>
          <p:nvPr/>
        </p:nvPicPr>
        <p:blipFill>
          <a:blip r:embed="rId2"/>
          <a:stretch>
            <a:fillRect/>
          </a:stretch>
        </p:blipFill>
        <p:spPr>
          <a:xfrm>
            <a:off x="1137048" y="1718072"/>
            <a:ext cx="2563415" cy="3418284"/>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A3674-63AD-8A48-4226-D8BEA8055962}"/>
              </a:ext>
            </a:extLst>
          </p:cNvPr>
          <p:cNvSpPr>
            <a:spLocks noGrp="1"/>
          </p:cNvSpPr>
          <p:nvPr>
            <p:ph type="title"/>
          </p:nvPr>
        </p:nvSpPr>
        <p:spPr/>
        <p:txBody>
          <a:bodyPr/>
          <a:lstStyle/>
          <a:p>
            <a:r>
              <a:rPr lang="en-US" b="1" dirty="0"/>
              <a:t>Que es ASTRA ?</a:t>
            </a:r>
          </a:p>
        </p:txBody>
      </p:sp>
      <p:sp>
        <p:nvSpPr>
          <p:cNvPr id="4" name="TextBox 3">
            <a:extLst>
              <a:ext uri="{FF2B5EF4-FFF2-40B4-BE49-F238E27FC236}">
                <a16:creationId xmlns:a16="http://schemas.microsoft.com/office/drawing/2014/main" id="{9A8A0819-F123-D890-2EB0-F6156EFA84C9}"/>
              </a:ext>
            </a:extLst>
          </p:cNvPr>
          <p:cNvSpPr txBox="1"/>
          <p:nvPr/>
        </p:nvSpPr>
        <p:spPr>
          <a:xfrm>
            <a:off x="1035425" y="1690689"/>
            <a:ext cx="6952128" cy="1754326"/>
          </a:xfrm>
          <a:prstGeom prst="rect">
            <a:avLst/>
          </a:prstGeom>
          <a:noFill/>
        </p:spPr>
        <p:txBody>
          <a:bodyPr wrap="square">
            <a:spAutoFit/>
          </a:bodyPr>
          <a:lstStyle/>
          <a:p>
            <a:pPr algn="just"/>
            <a:r>
              <a:rPr lang="es-ES" sz="1800" kern="100" dirty="0">
                <a:solidFill>
                  <a:srgbClr val="000000"/>
                </a:solidFill>
                <a:effectLst/>
                <a:latin typeface="Franklin Gothic Demi" panose="020B0703020102020204" pitchFamily="34" charset="0"/>
                <a:ea typeface="Calibri" panose="020F0502020204030204" pitchFamily="34" charset="0"/>
              </a:rPr>
              <a:t>ASTRA es una organización internacional de servicio comunitario para mujeres y hombres jóvenes de 11 a 25 años, y existe en escuelas intermedias, escuelas secundarias, colegios comunitarios, colegios / universidades y como clubes comunitarios en los Estados Unidos y en el extranjero. ASTRA siempre está activamente patrocinado y apoyado por un Club Altrusa Local.</a:t>
            </a:r>
            <a:r>
              <a:rPr lang="en-US" sz="1800" kern="100" dirty="0">
                <a:solidFill>
                  <a:srgbClr val="000000"/>
                </a:solidFill>
                <a:effectLst/>
                <a:latin typeface="Franklin Gothic Demi" panose="020B0703020102020204" pitchFamily="34" charset="0"/>
                <a:ea typeface="Calibri" panose="020F0502020204030204" pitchFamily="34" charset="0"/>
              </a:rPr>
              <a:t>   </a:t>
            </a:r>
            <a:endParaRPr lang="es-PR" sz="1800" dirty="0">
              <a:latin typeface="Franklin Gothic Demi" panose="020B0703020102020204" pitchFamily="34" charset="0"/>
            </a:endParaRPr>
          </a:p>
        </p:txBody>
      </p:sp>
    </p:spTree>
    <p:extLst>
      <p:ext uri="{BB962C8B-B14F-4D97-AF65-F5344CB8AC3E}">
        <p14:creationId xmlns:p14="http://schemas.microsoft.com/office/powerpoint/2010/main" val="3008562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D173-9397-0332-5F46-358E865511FB}"/>
              </a:ext>
            </a:extLst>
          </p:cNvPr>
          <p:cNvSpPr>
            <a:spLocks noGrp="1"/>
          </p:cNvSpPr>
          <p:nvPr>
            <p:ph type="title"/>
          </p:nvPr>
        </p:nvSpPr>
        <p:spPr/>
        <p:txBody>
          <a:bodyPr/>
          <a:lstStyle/>
          <a:p>
            <a:r>
              <a:rPr lang="en-US" b="1" dirty="0"/>
              <a:t>OBJETIVO Y LEMA</a:t>
            </a:r>
          </a:p>
        </p:txBody>
      </p:sp>
      <p:sp>
        <p:nvSpPr>
          <p:cNvPr id="4" name="TextBox 3">
            <a:extLst>
              <a:ext uri="{FF2B5EF4-FFF2-40B4-BE49-F238E27FC236}">
                <a16:creationId xmlns:a16="http://schemas.microsoft.com/office/drawing/2014/main" id="{05C0D21B-C957-1DF0-2186-910792B0B3A5}"/>
              </a:ext>
            </a:extLst>
          </p:cNvPr>
          <p:cNvSpPr txBox="1"/>
          <p:nvPr/>
        </p:nvSpPr>
        <p:spPr>
          <a:xfrm>
            <a:off x="2286000" y="2598004"/>
            <a:ext cx="4572000" cy="1969770"/>
          </a:xfrm>
          <a:prstGeom prst="rect">
            <a:avLst/>
          </a:prstGeom>
          <a:noFill/>
        </p:spPr>
        <p:txBody>
          <a:bodyPr wrap="square">
            <a:spAutoFit/>
          </a:bodyPr>
          <a:lstStyle/>
          <a:p>
            <a:pPr algn="ctr"/>
            <a:r>
              <a:rPr lang="en-US" sz="2800" b="1" dirty="0">
                <a:latin typeface="Franklin Gothic Medium Cond" panose="020B0606030402020204" pitchFamily="34" charset="0"/>
                <a:cs typeface="Sabon Next LT" panose="02000500000000000000" pitchFamily="2" charset="0"/>
              </a:rPr>
              <a:t>FOMENTAR EL LIDERAZGO</a:t>
            </a:r>
          </a:p>
          <a:p>
            <a:pPr algn="l"/>
            <a:endParaRPr lang="en-US" sz="2400" b="1" dirty="0">
              <a:solidFill>
                <a:schemeClr val="accent6"/>
              </a:solidFill>
              <a:latin typeface="Franklin Gothic Medium Cond" panose="020B0606030402020204" pitchFamily="34" charset="0"/>
              <a:cs typeface="Sabon Next LT" panose="02000500000000000000" pitchFamily="2" charset="0"/>
            </a:endParaRPr>
          </a:p>
          <a:p>
            <a:pPr algn="l"/>
            <a:r>
              <a:rPr lang="en-US" sz="2400" b="1" dirty="0">
                <a:solidFill>
                  <a:schemeClr val="accent6"/>
                </a:solidFill>
                <a:latin typeface="Franklin Gothic Medium Cond" panose="020B0606030402020204" pitchFamily="34" charset="0"/>
                <a:cs typeface="Sabon Next LT" panose="02000500000000000000" pitchFamily="2" charset="0"/>
              </a:rPr>
              <a:t>LEMA:</a:t>
            </a:r>
          </a:p>
          <a:p>
            <a:pPr algn="l"/>
            <a:endParaRPr lang="en-US" sz="1800" b="1" dirty="0">
              <a:solidFill>
                <a:schemeClr val="accent6"/>
              </a:solidFill>
              <a:latin typeface="Franklin Gothic Medium Cond" panose="020B0606030402020204" pitchFamily="34" charset="0"/>
              <a:cs typeface="Sabon Next LT" panose="02000500000000000000" pitchFamily="2" charset="0"/>
            </a:endParaRPr>
          </a:p>
          <a:p>
            <a:pPr algn="l"/>
            <a:r>
              <a:rPr lang="en-US" sz="2800" b="1" dirty="0">
                <a:latin typeface="Franklin Gothic Medium Cond" panose="020B0606030402020204" pitchFamily="34" charset="0"/>
                <a:cs typeface="Sabon Next LT" panose="02000500000000000000" pitchFamily="2" charset="0"/>
              </a:rPr>
              <a:t>          “CRECIENDO EN SEVICIO”</a:t>
            </a:r>
            <a:endParaRPr lang="en-US" sz="2800" b="1" dirty="0">
              <a:solidFill>
                <a:schemeClr val="accent6"/>
              </a:solidFill>
              <a:latin typeface="Franklin Gothic Medium Cond" panose="020B0606030402020204" pitchFamily="34" charset="0"/>
              <a:cs typeface="Sabon Next LT" panose="02000500000000000000" pitchFamily="2" charset="0"/>
            </a:endParaRPr>
          </a:p>
        </p:txBody>
      </p:sp>
      <p:sp>
        <p:nvSpPr>
          <p:cNvPr id="6" name="TextBox 5">
            <a:extLst>
              <a:ext uri="{FF2B5EF4-FFF2-40B4-BE49-F238E27FC236}">
                <a16:creationId xmlns:a16="http://schemas.microsoft.com/office/drawing/2014/main" id="{A83E8016-7868-5775-153A-A9DBD0D99A58}"/>
              </a:ext>
            </a:extLst>
          </p:cNvPr>
          <p:cNvSpPr txBox="1"/>
          <p:nvPr/>
        </p:nvSpPr>
        <p:spPr>
          <a:xfrm>
            <a:off x="2028825" y="1775014"/>
            <a:ext cx="4572000" cy="461665"/>
          </a:xfrm>
          <a:prstGeom prst="rect">
            <a:avLst/>
          </a:prstGeom>
          <a:noFill/>
        </p:spPr>
        <p:txBody>
          <a:bodyPr wrap="square">
            <a:spAutoFit/>
          </a:bodyPr>
          <a:lstStyle/>
          <a:p>
            <a:r>
              <a:rPr lang="en-US" sz="2400" b="1" dirty="0">
                <a:solidFill>
                  <a:schemeClr val="accent6"/>
                </a:solidFill>
              </a:rPr>
              <a:t>OBJETIVO PRINCIPAL</a:t>
            </a:r>
          </a:p>
        </p:txBody>
      </p:sp>
    </p:spTree>
    <p:extLst>
      <p:ext uri="{BB962C8B-B14F-4D97-AF65-F5344CB8AC3E}">
        <p14:creationId xmlns:p14="http://schemas.microsoft.com/office/powerpoint/2010/main" val="4268139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77A74-F3A4-28C8-F671-7D76E29754DA}"/>
              </a:ext>
            </a:extLst>
          </p:cNvPr>
          <p:cNvSpPr>
            <a:spLocks noGrp="1"/>
          </p:cNvSpPr>
          <p:nvPr>
            <p:ph type="title"/>
          </p:nvPr>
        </p:nvSpPr>
        <p:spPr>
          <a:xfrm>
            <a:off x="628650" y="365126"/>
            <a:ext cx="7886700" cy="574993"/>
          </a:xfrm>
        </p:spPr>
        <p:txBody>
          <a:bodyPr>
            <a:normAutofit fontScale="90000"/>
          </a:bodyPr>
          <a:lstStyle/>
          <a:p>
            <a:r>
              <a:rPr lang="en-US" b="1" dirty="0"/>
              <a:t>LOGO ASTRA</a:t>
            </a:r>
          </a:p>
        </p:txBody>
      </p:sp>
      <p:sp>
        <p:nvSpPr>
          <p:cNvPr id="4" name="TextBox 3">
            <a:extLst>
              <a:ext uri="{FF2B5EF4-FFF2-40B4-BE49-F238E27FC236}">
                <a16:creationId xmlns:a16="http://schemas.microsoft.com/office/drawing/2014/main" id="{E843782A-01BA-29E1-28C9-A9020CFADC6A}"/>
              </a:ext>
            </a:extLst>
          </p:cNvPr>
          <p:cNvSpPr txBox="1"/>
          <p:nvPr/>
        </p:nvSpPr>
        <p:spPr>
          <a:xfrm>
            <a:off x="706755" y="2140269"/>
            <a:ext cx="7181850" cy="369331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dirty="0">
                <a:ln>
                  <a:noFill/>
                </a:ln>
                <a:effectLst/>
                <a:latin typeface="Franklin Gothic Medium" panose="020B0603020102020204" pitchFamily="34" charset="0"/>
                <a:ea typeface="Cambria" panose="02040503050406030204" pitchFamily="18" charset="0"/>
                <a:cs typeface="Cambria" panose="02040503050406030204" pitchFamily="18" charset="0"/>
              </a:rPr>
              <a:t>ASTRA ha tenido dos logotipos. El logotipo original de ASTRA era una estrella con el nombre de ASTRA en el centro.   Altrusa International, Inc. creó su nuevo logotipo de marca registrada en 2011 con el lema "</a:t>
            </a:r>
            <a:r>
              <a:rPr kumimoji="0" lang="es-ES" altLang="en-US" sz="1800" b="0" i="0" u="none" strike="noStrike" cap="none" normalizeH="0" baseline="0" dirty="0" err="1">
                <a:ln>
                  <a:noFill/>
                </a:ln>
                <a:effectLst/>
                <a:latin typeface="Franklin Gothic Medium" panose="020B0603020102020204" pitchFamily="34" charset="0"/>
                <a:ea typeface="Cambria" panose="02040503050406030204" pitchFamily="18" charset="0"/>
                <a:cs typeface="Cambria" panose="02040503050406030204" pitchFamily="18" charset="0"/>
              </a:rPr>
              <a:t>Leading</a:t>
            </a:r>
            <a:r>
              <a:rPr kumimoji="0" lang="es-ES" altLang="en-US" sz="1800" b="0" i="0" u="none" strike="noStrike" cap="none" normalizeH="0" baseline="0" dirty="0">
                <a:ln>
                  <a:noFill/>
                </a:ln>
                <a:effectLst/>
                <a:latin typeface="Franklin Gothic Medium" panose="020B0603020102020204" pitchFamily="34" charset="0"/>
                <a:ea typeface="Cambria" panose="02040503050406030204" pitchFamily="18" charset="0"/>
                <a:cs typeface="Cambria" panose="02040503050406030204" pitchFamily="18" charset="0"/>
              </a:rPr>
              <a:t> </a:t>
            </a:r>
            <a:r>
              <a:rPr kumimoji="0" lang="es-ES" altLang="en-US" sz="1800" b="0" i="0" u="none" strike="noStrike" cap="none" normalizeH="0" baseline="0" dirty="0" err="1">
                <a:ln>
                  <a:noFill/>
                </a:ln>
                <a:effectLst/>
                <a:latin typeface="Franklin Gothic Medium" panose="020B0603020102020204" pitchFamily="34" charset="0"/>
                <a:ea typeface="Cambria" panose="02040503050406030204" pitchFamily="18" charset="0"/>
                <a:cs typeface="Cambria" panose="02040503050406030204" pitchFamily="18" charset="0"/>
              </a:rPr>
              <a:t>to</a:t>
            </a:r>
            <a:r>
              <a:rPr kumimoji="0" lang="es-ES" altLang="en-US" sz="1800" b="0" i="0" u="none" strike="noStrike" cap="none" normalizeH="0" baseline="0" dirty="0">
                <a:ln>
                  <a:noFill/>
                </a:ln>
                <a:effectLst/>
                <a:latin typeface="Franklin Gothic Medium" panose="020B0603020102020204" pitchFamily="34" charset="0"/>
                <a:ea typeface="Cambria" panose="02040503050406030204" pitchFamily="18" charset="0"/>
                <a:cs typeface="Cambria" panose="02040503050406030204" pitchFamily="18" charset="0"/>
              </a:rPr>
              <a:t> a </a:t>
            </a:r>
            <a:r>
              <a:rPr kumimoji="0" lang="es-ES" altLang="en-US" sz="1800" b="0" i="0" u="none" strike="noStrike" cap="none" normalizeH="0" baseline="0" dirty="0" err="1">
                <a:ln>
                  <a:noFill/>
                </a:ln>
                <a:effectLst/>
                <a:latin typeface="Franklin Gothic Medium" panose="020B0603020102020204" pitchFamily="34" charset="0"/>
                <a:ea typeface="Cambria" panose="02040503050406030204" pitchFamily="18" charset="0"/>
                <a:cs typeface="Cambria" panose="02040503050406030204" pitchFamily="18" charset="0"/>
              </a:rPr>
              <a:t>Better</a:t>
            </a:r>
            <a:r>
              <a:rPr kumimoji="0" lang="es-ES" altLang="en-US" sz="1800" b="0" i="0" u="none" strike="noStrike" cap="none" normalizeH="0" baseline="0" dirty="0">
                <a:ln>
                  <a:noFill/>
                </a:ln>
                <a:effectLst/>
                <a:latin typeface="Franklin Gothic Medium" panose="020B0603020102020204" pitchFamily="34" charset="0"/>
                <a:ea typeface="Cambria" panose="02040503050406030204" pitchFamily="18" charset="0"/>
                <a:cs typeface="Cambria" panose="02040503050406030204" pitchFamily="18" charset="0"/>
              </a:rPr>
              <a:t> </a:t>
            </a:r>
            <a:r>
              <a:rPr kumimoji="0" lang="es-ES" altLang="en-US" sz="1800" b="0" i="0" u="none" strike="noStrike" cap="none" normalizeH="0" baseline="0" dirty="0" err="1">
                <a:ln>
                  <a:noFill/>
                </a:ln>
                <a:effectLst/>
                <a:latin typeface="Franklin Gothic Medium" panose="020B0603020102020204" pitchFamily="34" charset="0"/>
                <a:ea typeface="Cambria" panose="02040503050406030204" pitchFamily="18" charset="0"/>
                <a:cs typeface="Cambria" panose="02040503050406030204" pitchFamily="18" charset="0"/>
              </a:rPr>
              <a:t>Community</a:t>
            </a:r>
            <a:r>
              <a:rPr kumimoji="0" lang="es-ES" altLang="en-US" sz="1800" b="0" i="0" u="none" strike="noStrike" cap="none" normalizeH="0" baseline="0" dirty="0">
                <a:ln>
                  <a:noFill/>
                </a:ln>
                <a:effectLst/>
                <a:latin typeface="Franklin Gothic Medium" panose="020B0603020102020204" pitchFamily="34" charset="0"/>
                <a:ea typeface="Cambria" panose="02040503050406030204" pitchFamily="18" charset="0"/>
                <a:cs typeface="Cambria" panose="02040503050406030204" pitchFamily="18" charset="0"/>
              </a:rPr>
              <a:t>".Las partes del logotipo ondulado incluyen: Las líneas fluidas de diferentes alturas que suben y bajan demuestran FLEXIBILIDAD; Las líneas comienzan y terminan juntas simbolizando la INCLUSIÓN; el diseño general representa la letra "A" para ALTRUSA ; la línea más alta, en azul claro, representa los océanos que unen las tierras y el mundo ALTRUSA; la cinta azul oscuro simboliza la profundidad y la fundación de Altrusa: NUESTROS CLUBES Y DISTRITOS;  la bandera dorada representa ASTRA – nuestro tesoro y nuestro futuro, y la bandera roja muestra el corazón y la fuerza de las ALTRUSAS.</a:t>
            </a:r>
            <a:endParaRPr kumimoji="0" lang="en-US" altLang="en-US" sz="1800" b="0" i="0" u="none" strike="noStrike" cap="none" normalizeH="0" baseline="0" dirty="0">
              <a:ln>
                <a:noFill/>
              </a:ln>
              <a:effectLst/>
              <a:latin typeface="Franklin Gothic Medium" panose="020B0603020102020204" pitchFamily="34" charset="0"/>
            </a:endParaRPr>
          </a:p>
        </p:txBody>
      </p:sp>
      <p:pic>
        <p:nvPicPr>
          <p:cNvPr id="5" name="Picture 952">
            <a:extLst>
              <a:ext uri="{FF2B5EF4-FFF2-40B4-BE49-F238E27FC236}">
                <a16:creationId xmlns:a16="http://schemas.microsoft.com/office/drawing/2014/main" id="{B36F8972-D7D5-3822-4524-5BC4A9BB4E9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981695" y="617274"/>
            <a:ext cx="2171705" cy="10404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 descr="A picture containing font, graphics, logo, symbol&#10;&#10;Description automatically generated">
            <a:extLst>
              <a:ext uri="{FF2B5EF4-FFF2-40B4-BE49-F238E27FC236}">
                <a16:creationId xmlns:a16="http://schemas.microsoft.com/office/drawing/2014/main" id="{DDEDDA1E-80BF-2F04-21E3-BA725F03C221}"/>
              </a:ext>
            </a:extLst>
          </p:cNvPr>
          <p:cNvPicPr>
            <a:picLocks noChangeAspect="1"/>
          </p:cNvPicPr>
          <p:nvPr/>
        </p:nvPicPr>
        <p:blipFill rotWithShape="1">
          <a:blip r:embed="rId3"/>
          <a:srcRect l="1757" r="2035" b="-3"/>
          <a:stretch/>
        </p:blipFill>
        <p:spPr>
          <a:xfrm>
            <a:off x="4107731" y="652622"/>
            <a:ext cx="930984" cy="1290273"/>
          </a:xfrm>
          <a:prstGeom prst="rect">
            <a:avLst/>
          </a:prstGeom>
          <a:noFill/>
        </p:spPr>
      </p:pic>
    </p:spTree>
    <p:extLst>
      <p:ext uri="{BB962C8B-B14F-4D97-AF65-F5344CB8AC3E}">
        <p14:creationId xmlns:p14="http://schemas.microsoft.com/office/powerpoint/2010/main" val="272187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5" name="Rectangle 308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3" name="Title 1"/>
          <p:cNvSpPr>
            <a:spLocks noGrp="1"/>
          </p:cNvSpPr>
          <p:nvPr>
            <p:ph type="title"/>
          </p:nvPr>
        </p:nvSpPr>
        <p:spPr>
          <a:xfrm>
            <a:off x="517132" y="347487"/>
            <a:ext cx="8263890" cy="841405"/>
          </a:xfrm>
        </p:spPr>
        <p:txBody>
          <a:bodyPr vert="horz" lIns="91440" tIns="45720" rIns="91440" bIns="45720" rtlCol="0" anchor="b" anchorCtr="0">
            <a:normAutofit/>
          </a:bodyPr>
          <a:lstStyle/>
          <a:p>
            <a:r>
              <a:rPr lang="en-US" altLang="zh-CN" sz="4700" b="1" dirty="0"/>
              <a:t>CONOCE A TU COMITÉ ASTRA</a:t>
            </a:r>
          </a:p>
        </p:txBody>
      </p:sp>
      <p:sp>
        <p:nvSpPr>
          <p:cNvPr id="308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429369" y="2071315"/>
            <a:ext cx="5035164" cy="4439197"/>
          </a:xfrm>
        </p:spPr>
        <p:txBody>
          <a:bodyPr vert="horz" lIns="91440" tIns="45720" rIns="91440" bIns="45720" rtlCol="0" anchor="t">
            <a:normAutofit fontScale="25000" lnSpcReduction="20000"/>
          </a:bodyPr>
          <a:lstStyle/>
          <a:p>
            <a:pPr marL="0">
              <a:spcBef>
                <a:spcPts val="0"/>
              </a:spcBef>
              <a:spcAft>
                <a:spcPct val="0"/>
              </a:spcAft>
            </a:pPr>
            <a:r>
              <a:rPr lang="en-US" sz="7200" noProof="1"/>
              <a:t>Adelaida Cruz Zayas (Altrusa San Lorenzo)</a:t>
            </a:r>
          </a:p>
          <a:p>
            <a:pPr marL="0" indent="0">
              <a:spcBef>
                <a:spcPts val="0"/>
              </a:spcBef>
              <a:spcAft>
                <a:spcPct val="0"/>
              </a:spcAft>
              <a:buNone/>
            </a:pPr>
            <a:r>
              <a:rPr lang="en-US" sz="7200" b="1" noProof="1"/>
              <a:t>	Gobernadora Distrito Catorce 2025-2027</a:t>
            </a:r>
          </a:p>
          <a:p>
            <a:pPr marL="0" indent="0">
              <a:spcBef>
                <a:spcPts val="0"/>
              </a:spcBef>
              <a:spcAft>
                <a:spcPct val="0"/>
              </a:spcAft>
              <a:buNone/>
            </a:pPr>
            <a:r>
              <a:rPr lang="en-US" sz="7200" b="1" noProof="1"/>
              <a:t>                   </a:t>
            </a:r>
          </a:p>
          <a:p>
            <a:pPr marL="0">
              <a:spcAft>
                <a:spcPct val="0"/>
              </a:spcAft>
            </a:pPr>
            <a:r>
              <a:rPr lang="en-US" sz="7200" noProof="1">
                <a:sym typeface="+mn-ea"/>
              </a:rPr>
              <a:t>Carmen Agosto Serrano  (Altrusa Humacao – </a:t>
            </a:r>
          </a:p>
          <a:p>
            <a:pPr marL="0" indent="0">
              <a:spcAft>
                <a:spcPct val="0"/>
              </a:spcAft>
              <a:buNone/>
            </a:pPr>
            <a:r>
              <a:rPr lang="en-US" sz="7200" noProof="1">
                <a:sym typeface="+mn-ea"/>
              </a:rPr>
              <a:t>                   Área - III)    </a:t>
            </a:r>
            <a:endParaRPr lang="en-US" sz="7200" noProof="1"/>
          </a:p>
          <a:p>
            <a:pPr marL="0" indent="0">
              <a:spcBef>
                <a:spcPts val="0"/>
              </a:spcBef>
              <a:spcAft>
                <a:spcPct val="0"/>
              </a:spcAft>
              <a:buNone/>
            </a:pPr>
            <a:r>
              <a:rPr lang="en-US" sz="7200" b="1" noProof="1">
                <a:sym typeface="+mn-ea"/>
              </a:rPr>
              <a:t>	Pasada Gobernadora Inmediata</a:t>
            </a:r>
            <a:endParaRPr lang="en-US" sz="7200" b="1" noProof="1"/>
          </a:p>
          <a:p>
            <a:pPr marL="0" indent="0">
              <a:spcBef>
                <a:spcPts val="0"/>
              </a:spcBef>
              <a:spcAft>
                <a:spcPct val="0"/>
              </a:spcAft>
              <a:buNone/>
            </a:pPr>
            <a:endParaRPr lang="en-US" sz="7200" noProof="1"/>
          </a:p>
          <a:p>
            <a:pPr marL="0">
              <a:lnSpc>
                <a:spcPct val="100000"/>
              </a:lnSpc>
              <a:spcBef>
                <a:spcPts val="0"/>
              </a:spcBef>
              <a:spcAft>
                <a:spcPct val="0"/>
              </a:spcAft>
            </a:pPr>
            <a:r>
              <a:rPr lang="en-US" sz="7200" noProof="1"/>
              <a:t>Maribel Colón (Altrusa San Lorenzo – Área III)</a:t>
            </a:r>
          </a:p>
          <a:p>
            <a:pPr marL="0" indent="0">
              <a:lnSpc>
                <a:spcPct val="100000"/>
              </a:lnSpc>
              <a:spcBef>
                <a:spcPts val="0"/>
              </a:spcBef>
              <a:spcAft>
                <a:spcPct val="0"/>
              </a:spcAft>
              <a:buNone/>
            </a:pPr>
            <a:endParaRPr lang="en-US" sz="7200" noProof="1"/>
          </a:p>
          <a:p>
            <a:pPr marL="0">
              <a:lnSpc>
                <a:spcPct val="100000"/>
              </a:lnSpc>
              <a:spcBef>
                <a:spcPts val="0"/>
              </a:spcBef>
              <a:spcAft>
                <a:spcPct val="0"/>
              </a:spcAft>
            </a:pPr>
            <a:r>
              <a:rPr lang="en-US" sz="7200" noProof="1"/>
              <a:t>Elsie Guerra (Altrusa Rincón – Área II)</a:t>
            </a:r>
          </a:p>
          <a:p>
            <a:pPr marL="0" indent="0">
              <a:lnSpc>
                <a:spcPct val="100000"/>
              </a:lnSpc>
              <a:spcBef>
                <a:spcPts val="0"/>
              </a:spcBef>
              <a:spcAft>
                <a:spcPct val="0"/>
              </a:spcAft>
              <a:buNone/>
            </a:pPr>
            <a:endParaRPr lang="en-US" sz="7200" noProof="1"/>
          </a:p>
          <a:p>
            <a:pPr marL="0">
              <a:spcAft>
                <a:spcPct val="0"/>
              </a:spcAft>
            </a:pPr>
            <a:r>
              <a:rPr lang="en-US" sz="7200" noProof="1"/>
              <a:t>Belkis Santiago Valle (Altrusa San Germán -Área I)</a:t>
            </a:r>
          </a:p>
          <a:p>
            <a:pPr marL="0">
              <a:spcAft>
                <a:spcPct val="0"/>
              </a:spcAft>
            </a:pPr>
            <a:r>
              <a:rPr lang="en-US" sz="7200" noProof="1"/>
              <a:t>Mabel Acevedo  (Altrusa San Sebastin )   - Vice- </a:t>
            </a:r>
          </a:p>
          <a:p>
            <a:pPr marL="0" indent="0">
              <a:spcAft>
                <a:spcPct val="0"/>
              </a:spcAft>
              <a:buNone/>
            </a:pPr>
            <a:r>
              <a:rPr lang="en-US" sz="7200" noProof="1"/>
              <a:t>    Presidenta Comité ASTRA Internacional</a:t>
            </a:r>
          </a:p>
          <a:p>
            <a:pPr marL="0" indent="0">
              <a:spcAft>
                <a:spcPct val="0"/>
              </a:spcAft>
              <a:buNone/>
            </a:pPr>
            <a:endParaRPr lang="en-US" sz="7200" noProof="1"/>
          </a:p>
          <a:p>
            <a:pPr marL="0" indent="0">
              <a:spcAft>
                <a:spcPct val="0"/>
              </a:spcAft>
              <a:buNone/>
            </a:pPr>
            <a:r>
              <a:rPr lang="en-US" sz="7200" noProof="1"/>
              <a:t>   </a:t>
            </a:r>
          </a:p>
          <a:p>
            <a:pPr marL="0" indent="0">
              <a:spcAft>
                <a:spcPct val="0"/>
              </a:spcAft>
              <a:buNone/>
            </a:pPr>
            <a:endParaRPr lang="en-US" sz="7200" noProof="1"/>
          </a:p>
          <a:p>
            <a:pPr marL="0" indent="0">
              <a:spcAft>
                <a:spcPct val="0"/>
              </a:spcAft>
              <a:buNone/>
            </a:pPr>
            <a:endParaRPr lang="en-US" sz="7200" b="1" noProof="1"/>
          </a:p>
          <a:p>
            <a:pPr marL="0" indent="0">
              <a:spcAft>
                <a:spcPct val="0"/>
              </a:spcAft>
              <a:buNone/>
            </a:pPr>
            <a:r>
              <a:rPr lang="en-US" sz="7200" noProof="1"/>
              <a:t> </a:t>
            </a:r>
          </a:p>
          <a:p>
            <a:pPr marL="0" indent="0">
              <a:spcAft>
                <a:spcPct val="0"/>
              </a:spcAft>
              <a:buNone/>
            </a:pPr>
            <a:endParaRPr lang="en-US" sz="1800" noProof="1"/>
          </a:p>
          <a:p>
            <a:pPr marL="0" indent="0">
              <a:spcAft>
                <a:spcPct val="0"/>
              </a:spcAft>
              <a:buNone/>
            </a:pPr>
            <a:r>
              <a:rPr lang="en-US" sz="1800" noProof="1"/>
              <a:t>   </a:t>
            </a:r>
          </a:p>
        </p:txBody>
      </p:sp>
      <p:pic>
        <p:nvPicPr>
          <p:cNvPr id="5" name="Picture 1" descr="A picture containing font, graphics, logo, symbol&#10;&#10;Description automatically generated">
            <a:extLst>
              <a:ext uri="{FF2B5EF4-FFF2-40B4-BE49-F238E27FC236}">
                <a16:creationId xmlns:a16="http://schemas.microsoft.com/office/drawing/2014/main" id="{FDB369EE-9A2A-3C27-1571-B7E4B25B019C}"/>
              </a:ext>
            </a:extLst>
          </p:cNvPr>
          <p:cNvPicPr>
            <a:picLocks noGrp="1" noChangeAspect="1"/>
          </p:cNvPicPr>
          <p:nvPr>
            <p:ph sz="half" idx="2"/>
          </p:nvPr>
        </p:nvPicPr>
        <p:blipFill rotWithShape="1">
          <a:blip r:embed="rId2"/>
          <a:srcRect l="1757" r="2035" b="-3"/>
          <a:stretch/>
        </p:blipFill>
        <p:spPr>
          <a:xfrm>
            <a:off x="5825224" y="1911493"/>
            <a:ext cx="2955798" cy="409651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2" name="Rectangle 410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 name="Title 5"/>
          <p:cNvSpPr>
            <a:spLocks noGrp="1"/>
          </p:cNvSpPr>
          <p:nvPr>
            <p:ph type="title"/>
          </p:nvPr>
        </p:nvSpPr>
        <p:spPr>
          <a:xfrm>
            <a:off x="429369" y="238539"/>
            <a:ext cx="8263890" cy="1434415"/>
          </a:xfrm>
        </p:spPr>
        <p:txBody>
          <a:bodyPr vert="horz" lIns="91440" tIns="45720" rIns="91440" bIns="45720" rtlCol="0" anchor="b" anchorCtr="0">
            <a:normAutofit/>
          </a:bodyPr>
          <a:lstStyle/>
          <a:p>
            <a:pPr algn="ctr"/>
            <a:r>
              <a:rPr lang="en-US" altLang="zh-CN" sz="4700" b="1" dirty="0" err="1"/>
              <a:t>Recomendaciones</a:t>
            </a:r>
            <a:r>
              <a:rPr lang="en-US" altLang="zh-CN" sz="4700" b="1" dirty="0"/>
              <a:t> para </a:t>
            </a:r>
            <a:r>
              <a:rPr lang="en-US" altLang="zh-CN" sz="4700" b="1" dirty="0" err="1"/>
              <a:t>iniciar</a:t>
            </a:r>
            <a:r>
              <a:rPr lang="en-US" altLang="zh-CN" sz="4700" b="1" dirty="0"/>
              <a:t> </a:t>
            </a:r>
            <a:br>
              <a:rPr lang="en-US" altLang="zh-CN" sz="4700" b="1" dirty="0"/>
            </a:br>
            <a:r>
              <a:rPr lang="en-US" altLang="zh-CN" sz="4700" b="1" dirty="0"/>
              <a:t>un nuevo club</a:t>
            </a:r>
          </a:p>
        </p:txBody>
      </p:sp>
      <p:sp>
        <p:nvSpPr>
          <p:cNvPr id="410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p:cNvSpPr>
            <a:spLocks noGrp="1"/>
          </p:cNvSpPr>
          <p:nvPr>
            <p:ph sz="half" idx="1"/>
          </p:nvPr>
        </p:nvSpPr>
        <p:spPr>
          <a:xfrm>
            <a:off x="721579" y="2141697"/>
            <a:ext cx="5035164" cy="4119172"/>
          </a:xfrm>
        </p:spPr>
        <p:txBody>
          <a:bodyPr vert="horz" lIns="91440" tIns="45720" rIns="91440" bIns="45720" rtlCol="0" anchor="t">
            <a:normAutofit/>
          </a:bodyPr>
          <a:lstStyle/>
          <a:p>
            <a:pPr>
              <a:spcAft>
                <a:spcPct val="0"/>
              </a:spcAft>
            </a:pPr>
            <a:r>
              <a:rPr lang="en-US" sz="1800" noProof="1"/>
              <a:t>Establecer contacto con administración escolar y coordinar cita para presentar organización Altrusa y concepto ASTRA (Se sugiere preparar carta para el director/a.)</a:t>
            </a:r>
          </a:p>
          <a:p>
            <a:pPr>
              <a:spcAft>
                <a:spcPct val="0"/>
              </a:spcAft>
            </a:pPr>
            <a:r>
              <a:rPr lang="en-US" sz="1800" noProof="1"/>
              <a:t>Identificar maestro/a consejero/a (Podría considerarse algún otro miembro del personal como recurso, por ejemplo: orientador, trabajador social, etc.) </a:t>
            </a:r>
          </a:p>
          <a:p>
            <a:pPr>
              <a:spcAft>
                <a:spcPct val="0"/>
              </a:spcAft>
            </a:pPr>
            <a:r>
              <a:rPr lang="en-US" sz="1800" noProof="1"/>
              <a:t>Planificar orientación a estudiantes (presentación, entrega de documentos)</a:t>
            </a:r>
          </a:p>
          <a:p>
            <a:pPr>
              <a:spcAft>
                <a:spcPct val="0"/>
              </a:spcAft>
            </a:pPr>
            <a:r>
              <a:rPr lang="en-US" sz="1800" noProof="1"/>
              <a:t>Presentación sobre ASTRA (“Power Point”, video promocional, etc.)</a:t>
            </a:r>
          </a:p>
          <a:p>
            <a:pPr>
              <a:spcAft>
                <a:spcPct val="0"/>
              </a:spcAft>
            </a:pPr>
            <a:r>
              <a:rPr lang="en-US" sz="1800" noProof="1"/>
              <a:t>Entrega de documentos (solicitud de afiliación, material impreso, etc.)</a:t>
            </a:r>
          </a:p>
          <a:p>
            <a:pPr marL="0">
              <a:spcAft>
                <a:spcPct val="0"/>
              </a:spcAft>
            </a:pPr>
            <a:endParaRPr lang="en-US" sz="1800" noProof="1"/>
          </a:p>
        </p:txBody>
      </p:sp>
      <p:pic>
        <p:nvPicPr>
          <p:cNvPr id="2054" name="Picture 1" descr="A picture containing font, graphics, logo, symbol&#10;&#10;Description automatically generated"/>
          <p:cNvPicPr>
            <a:picLocks noGrp="1" noChangeAspect="1"/>
          </p:cNvPicPr>
          <p:nvPr>
            <p:ph sz="half" idx="2"/>
          </p:nvPr>
        </p:nvPicPr>
        <p:blipFill rotWithShape="1">
          <a:blip r:embed="rId2"/>
          <a:srcRect l="1757" r="2035" b="-3"/>
          <a:stretch/>
        </p:blipFill>
        <p:spPr>
          <a:xfrm>
            <a:off x="5756743" y="2093976"/>
            <a:ext cx="2955798" cy="409651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picture containing font, graphics, logo, symbol&#10;&#10;Description automatically generated">
            <a:extLst>
              <a:ext uri="{FF2B5EF4-FFF2-40B4-BE49-F238E27FC236}">
                <a16:creationId xmlns:a16="http://schemas.microsoft.com/office/drawing/2014/main" id="{07E4632D-76AC-0F3F-BAF0-2D384F91FAFB}"/>
              </a:ext>
            </a:extLst>
          </p:cNvPr>
          <p:cNvPicPr>
            <a:picLocks noChangeAspect="1"/>
          </p:cNvPicPr>
          <p:nvPr/>
        </p:nvPicPr>
        <p:blipFill rotWithShape="1">
          <a:blip r:embed="rId2"/>
          <a:srcRect l="1757" r="2035" b="-3"/>
          <a:stretch/>
        </p:blipFill>
        <p:spPr>
          <a:xfrm>
            <a:off x="424233" y="1409443"/>
            <a:ext cx="3433773" cy="4758961"/>
          </a:xfrm>
          <a:prstGeom prst="rect">
            <a:avLst/>
          </a:prstGeom>
          <a:noFill/>
        </p:spPr>
      </p:pic>
      <p:pic>
        <p:nvPicPr>
          <p:cNvPr id="5121" name="Content Placeholder 4"/>
          <p:cNvPicPr>
            <a:picLocks noGrp="1" noChangeAspect="1"/>
          </p:cNvPicPr>
          <p:nvPr>
            <p:ph idx="4294967295"/>
          </p:nvPr>
        </p:nvPicPr>
        <p:blipFill>
          <a:blip r:embed="rId3">
            <a:clrChange>
              <a:clrFrom>
                <a:srgbClr val="FFFFFF"/>
              </a:clrFrom>
              <a:clrTo>
                <a:srgbClr val="FFFFFF">
                  <a:alpha val="0"/>
                </a:srgbClr>
              </a:clrTo>
            </a:clrChange>
          </a:blip>
          <a:stretch>
            <a:fillRect/>
          </a:stretch>
        </p:blipFill>
        <p:spPr>
          <a:xfrm>
            <a:off x="3858007" y="54257"/>
            <a:ext cx="5023346" cy="639518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0" name="Rectangle 614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5" name="Title 1"/>
          <p:cNvSpPr>
            <a:spLocks noGrp="1"/>
          </p:cNvSpPr>
          <p:nvPr>
            <p:ph type="title"/>
          </p:nvPr>
        </p:nvSpPr>
        <p:spPr>
          <a:xfrm>
            <a:off x="429369" y="238539"/>
            <a:ext cx="8263890" cy="1434415"/>
          </a:xfrm>
        </p:spPr>
        <p:txBody>
          <a:bodyPr vert="horz" lIns="91440" tIns="45720" rIns="91440" bIns="45720" rtlCol="0" anchor="b" anchorCtr="0">
            <a:normAutofit/>
          </a:bodyPr>
          <a:lstStyle/>
          <a:p>
            <a:r>
              <a:rPr lang="en-US" altLang="zh-CN" sz="4300" b="1" dirty="0" err="1"/>
              <a:t>Recomendaciones</a:t>
            </a:r>
            <a:r>
              <a:rPr lang="en-US" altLang="zh-CN" sz="4300" b="1" dirty="0"/>
              <a:t> para </a:t>
            </a:r>
            <a:r>
              <a:rPr lang="en-US" altLang="zh-CN" sz="4300" b="1" dirty="0" err="1"/>
              <a:t>iniciar</a:t>
            </a:r>
            <a:br>
              <a:rPr lang="en-US" altLang="zh-CN" sz="4300" b="1" dirty="0"/>
            </a:br>
            <a:r>
              <a:rPr lang="en-US" altLang="zh-CN" sz="4300" b="1" dirty="0"/>
              <a:t>un nuevo club ASTRA (</a:t>
            </a:r>
            <a:r>
              <a:rPr lang="en-US" altLang="zh-CN" sz="4300" b="1" dirty="0" err="1"/>
              <a:t>continuación</a:t>
            </a:r>
            <a:r>
              <a:rPr lang="en-US" altLang="zh-CN" sz="4300" b="1" dirty="0"/>
              <a:t>)</a:t>
            </a:r>
          </a:p>
        </p:txBody>
      </p:sp>
      <p:sp>
        <p:nvSpPr>
          <p:cNvPr id="615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429367" y="1911493"/>
            <a:ext cx="7265211" cy="4689679"/>
          </a:xfrm>
        </p:spPr>
        <p:txBody>
          <a:bodyPr vert="horz" lIns="91440" tIns="45720" rIns="91440" bIns="45720" rtlCol="0" anchor="t">
            <a:normAutofit/>
          </a:bodyPr>
          <a:lstStyle/>
          <a:p>
            <a:pPr>
              <a:spcAft>
                <a:spcPct val="0"/>
              </a:spcAft>
            </a:pPr>
            <a:r>
              <a:rPr lang="en-US" sz="2100" noProof="1"/>
              <a:t>Coordinar primera reunión entre candidatos oficiales a iniciarse (mínimo para constituir club: 15 miembros) </a:t>
            </a:r>
          </a:p>
          <a:p>
            <a:pPr marL="0" indent="0">
              <a:spcAft>
                <a:spcPct val="0"/>
              </a:spcAft>
              <a:buNone/>
            </a:pPr>
            <a:r>
              <a:rPr lang="en-US" sz="2100" b="1" noProof="1"/>
              <a:t>ASUNTOS INICIALES A DISCUTIR:</a:t>
            </a:r>
          </a:p>
          <a:p>
            <a:pPr marL="339725" indent="-339725">
              <a:spcAft>
                <a:spcPct val="0"/>
              </a:spcAft>
              <a:buNone/>
            </a:pPr>
            <a:r>
              <a:rPr lang="en-US" sz="2100" noProof="1"/>
              <a:t>    - Seleccionar directiva</a:t>
            </a:r>
          </a:p>
          <a:p>
            <a:pPr marL="339725" indent="-339725">
              <a:spcAft>
                <a:spcPct val="0"/>
              </a:spcAft>
              <a:buNone/>
            </a:pPr>
            <a:r>
              <a:rPr lang="en-US" sz="2100" noProof="1"/>
              <a:t>    - Establecer cuota</a:t>
            </a:r>
          </a:p>
          <a:p>
            <a:pPr marL="339725" indent="-339725">
              <a:spcAft>
                <a:spcPct val="0"/>
              </a:spcAft>
              <a:buNone/>
            </a:pPr>
            <a:r>
              <a:rPr lang="en-US" sz="2100" noProof="1"/>
              <a:t>    - Seleccionar diseño camisetas </a:t>
            </a:r>
          </a:p>
          <a:p>
            <a:pPr marL="339725" indent="-339725">
              <a:spcAft>
                <a:spcPct val="0"/>
              </a:spcAft>
              <a:buNone/>
            </a:pPr>
            <a:r>
              <a:rPr lang="en-US" sz="2100" noProof="1"/>
              <a:t>    - Establecer fecha de iniciación/juramentación</a:t>
            </a:r>
          </a:p>
          <a:p>
            <a:pPr marL="339725" indent="-339725">
              <a:spcAft>
                <a:spcPct val="0"/>
              </a:spcAft>
              <a:buNone/>
            </a:pPr>
            <a:r>
              <a:rPr lang="en-US" sz="2100" noProof="1"/>
              <a:t>    - Someter carta de intención a Altrusa Internacional </a:t>
            </a:r>
          </a:p>
          <a:p>
            <a:pPr marL="339725" indent="-339725">
              <a:spcAft>
                <a:spcPct val="0"/>
              </a:spcAft>
              <a:buNone/>
            </a:pPr>
            <a:r>
              <a:rPr lang="en-US" sz="2100" noProof="1"/>
              <a:t>	(*Importante incluir nombre correcto del club, fecha programada de iniciación y adjuntar “Roster”.)</a:t>
            </a:r>
          </a:p>
          <a:p>
            <a:pPr marL="339725" indent="-339725">
              <a:spcAft>
                <a:spcPct val="0"/>
              </a:spcAft>
              <a:buNone/>
            </a:pPr>
            <a:r>
              <a:rPr lang="en-US" sz="2100" noProof="1"/>
              <a:t>    - Discutir propuestas para actividades/proyectos de servicio (Plan de trabajo)</a:t>
            </a:r>
          </a:p>
          <a:p>
            <a:pPr marL="0">
              <a:spcAft>
                <a:spcPct val="0"/>
              </a:spcAft>
            </a:pPr>
            <a:endParaRPr lang="en-US" sz="1300" noProof="1"/>
          </a:p>
          <a:p>
            <a:pPr marL="0">
              <a:spcAft>
                <a:spcPct val="0"/>
              </a:spcAft>
            </a:pPr>
            <a:endParaRPr lang="en-US" sz="1300" noProof="1"/>
          </a:p>
        </p:txBody>
      </p:sp>
      <p:pic>
        <p:nvPicPr>
          <p:cNvPr id="4" name="Picture 1" descr="A picture containing font, graphics, logo, symbol&#10;&#10;Description automatically generated"/>
          <p:cNvPicPr>
            <a:picLocks noGrp="1" noChangeAspect="1"/>
          </p:cNvPicPr>
          <p:nvPr>
            <p:ph sz="half" idx="2"/>
          </p:nvPr>
        </p:nvPicPr>
        <p:blipFill rotWithShape="1">
          <a:blip r:embed="rId2">
            <a:clrChange>
              <a:clrFrom>
                <a:srgbClr val="FFFFFF"/>
              </a:clrFrom>
              <a:clrTo>
                <a:srgbClr val="FFFFFF">
                  <a:alpha val="0"/>
                </a:srgbClr>
              </a:clrTo>
            </a:clrChange>
          </a:blip>
          <a:srcRect l="1757" r="2035" b="-3"/>
          <a:stretch/>
        </p:blipFill>
        <p:spPr>
          <a:xfrm>
            <a:off x="6131127" y="2074521"/>
            <a:ext cx="2785693" cy="3860759"/>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2"/>
          <p:cNvPicPr>
            <a:picLocks noChangeAspect="1"/>
          </p:cNvPicPr>
          <p:nvPr/>
        </p:nvPicPr>
        <p:blipFill>
          <a:blip r:embed="rId2"/>
          <a:stretch>
            <a:fillRect/>
          </a:stretch>
        </p:blipFill>
        <p:spPr>
          <a:xfrm>
            <a:off x="2198452" y="238666"/>
            <a:ext cx="4931922" cy="6230228"/>
          </a:xfrm>
          <a:prstGeom prst="rect">
            <a:avLst/>
          </a:prstGeom>
          <a:solidFill>
            <a:schemeClr val="bg1"/>
          </a:solidFill>
          <a:ln w="9525">
            <a:solidFill>
              <a:schemeClr val="tx1"/>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2"/>
          <p:cNvPicPr>
            <a:picLocks noChangeAspect="1"/>
          </p:cNvPicPr>
          <p:nvPr/>
        </p:nvPicPr>
        <p:blipFill rotWithShape="1">
          <a:blip r:embed="rId2"/>
          <a:srcRect b="19500"/>
          <a:stretch/>
        </p:blipFill>
        <p:spPr>
          <a:xfrm>
            <a:off x="3116516" y="433691"/>
            <a:ext cx="5492463" cy="5990617"/>
          </a:xfrm>
          <a:prstGeom prst="rect">
            <a:avLst/>
          </a:prstGeom>
          <a:noFill/>
          <a:ln w="9525">
            <a:solidFill>
              <a:schemeClr val="tx1"/>
            </a:solidFill>
          </a:ln>
        </p:spPr>
      </p:pic>
      <p:pic>
        <p:nvPicPr>
          <p:cNvPr id="2" name="Picture 1" descr="A picture containing font, graphics, logo, symbol&#10;&#10;Description automatically generated">
            <a:extLst>
              <a:ext uri="{FF2B5EF4-FFF2-40B4-BE49-F238E27FC236}">
                <a16:creationId xmlns:a16="http://schemas.microsoft.com/office/drawing/2014/main" id="{981DEB8F-A796-5831-C4B5-186A6CD093DE}"/>
              </a:ext>
            </a:extLst>
          </p:cNvPr>
          <p:cNvPicPr>
            <a:picLocks noChangeAspect="1"/>
          </p:cNvPicPr>
          <p:nvPr/>
        </p:nvPicPr>
        <p:blipFill rotWithShape="1">
          <a:blip r:embed="rId3">
            <a:clrChange>
              <a:clrFrom>
                <a:srgbClr val="FFFFFF"/>
              </a:clrFrom>
              <a:clrTo>
                <a:srgbClr val="FFFFFF">
                  <a:alpha val="0"/>
                </a:srgbClr>
              </a:clrTo>
            </a:clrChange>
          </a:blip>
          <a:srcRect l="1757" r="2035" b="-3"/>
          <a:stretch/>
        </p:blipFill>
        <p:spPr>
          <a:xfrm>
            <a:off x="226438" y="2483083"/>
            <a:ext cx="2785693" cy="3860759"/>
          </a:xfrm>
          <a:prstGeom prst="rect">
            <a:avLst/>
          </a:prstGeom>
          <a:solidFill>
            <a:schemeClr val="bg1"/>
          </a:solid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2" name="Rectangle 922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7" name="Title 1"/>
          <p:cNvSpPr>
            <a:spLocks noGrp="1"/>
          </p:cNvSpPr>
          <p:nvPr>
            <p:ph type="title"/>
          </p:nvPr>
        </p:nvSpPr>
        <p:spPr>
          <a:xfrm>
            <a:off x="429369" y="238539"/>
            <a:ext cx="8263890" cy="1434415"/>
          </a:xfrm>
        </p:spPr>
        <p:txBody>
          <a:bodyPr vert="horz" lIns="91440" tIns="45720" rIns="91440" bIns="45720" rtlCol="0" anchor="b" anchorCtr="0">
            <a:normAutofit/>
          </a:bodyPr>
          <a:lstStyle/>
          <a:p>
            <a:r>
              <a:rPr lang="en-US" altLang="zh-CN" sz="4300" b="1" dirty="0" err="1"/>
              <a:t>Recomendaciones</a:t>
            </a:r>
            <a:r>
              <a:rPr lang="en-US" altLang="zh-CN" sz="4300" b="1" dirty="0"/>
              <a:t> para </a:t>
            </a:r>
            <a:r>
              <a:rPr lang="en-US" altLang="zh-CN" sz="4300" b="1" dirty="0" err="1"/>
              <a:t>iniciar</a:t>
            </a:r>
            <a:br>
              <a:rPr lang="en-US" altLang="zh-CN" sz="4300" b="1" dirty="0"/>
            </a:br>
            <a:r>
              <a:rPr lang="en-US" altLang="zh-CN" sz="4300" b="1" dirty="0"/>
              <a:t>un nuevo club ASTRA (</a:t>
            </a:r>
            <a:r>
              <a:rPr lang="en-US" altLang="zh-CN" sz="4300" b="1" dirty="0" err="1"/>
              <a:t>continuación</a:t>
            </a:r>
            <a:r>
              <a:rPr lang="en-US" altLang="zh-CN" sz="4300" b="1" dirty="0"/>
              <a:t>)</a:t>
            </a:r>
          </a:p>
        </p:txBody>
      </p:sp>
      <p:sp>
        <p:nvSpPr>
          <p:cNvPr id="922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1" descr="A picture containing font, graphics, logo, symbol&#10;&#10;Description automatically generated"/>
          <p:cNvPicPr>
            <a:picLocks noGrp="1" noChangeAspect="1"/>
          </p:cNvPicPr>
          <p:nvPr>
            <p:ph sz="half" idx="2"/>
          </p:nvPr>
        </p:nvPicPr>
        <p:blipFill rotWithShape="1">
          <a:blip r:embed="rId2"/>
          <a:srcRect l="1757" r="2035" b="-3"/>
          <a:stretch/>
        </p:blipFill>
        <p:spPr>
          <a:xfrm>
            <a:off x="5905394" y="2230660"/>
            <a:ext cx="2955798" cy="4096512"/>
          </a:xfrm>
          <a:prstGeom prst="rect">
            <a:avLst/>
          </a:prstGeom>
          <a:noFill/>
        </p:spPr>
      </p:pic>
      <p:sp>
        <p:nvSpPr>
          <p:cNvPr id="3" name="Content Placeholder 2"/>
          <p:cNvSpPr>
            <a:spLocks noGrp="1"/>
          </p:cNvSpPr>
          <p:nvPr>
            <p:ph sz="half" idx="1"/>
          </p:nvPr>
        </p:nvSpPr>
        <p:spPr>
          <a:xfrm>
            <a:off x="429368" y="2071316"/>
            <a:ext cx="6953925" cy="4389016"/>
          </a:xfrm>
        </p:spPr>
        <p:txBody>
          <a:bodyPr vert="horz" lIns="91440" tIns="45720" rIns="91440" bIns="45720" rtlCol="0" anchor="t">
            <a:normAutofit/>
          </a:bodyPr>
          <a:lstStyle/>
          <a:p>
            <a:pPr>
              <a:spcAft>
                <a:spcPct val="0"/>
              </a:spcAft>
            </a:pPr>
            <a:r>
              <a:rPr lang="en-US" noProof="1"/>
              <a:t>Planificar iniciación </a:t>
            </a:r>
          </a:p>
          <a:p>
            <a:pPr marL="0" indent="0">
              <a:spcAft>
                <a:spcPct val="0"/>
              </a:spcAft>
              <a:buNone/>
            </a:pPr>
            <a:r>
              <a:rPr lang="en-US" noProof="1"/>
              <a:t>   - Invitación</a:t>
            </a:r>
          </a:p>
          <a:p>
            <a:pPr marL="0" indent="0">
              <a:spcAft>
                <a:spcPct val="0"/>
              </a:spcAft>
              <a:buNone/>
            </a:pPr>
            <a:r>
              <a:rPr lang="en-US" noProof="1"/>
              <a:t>   - Programa </a:t>
            </a:r>
          </a:p>
          <a:p>
            <a:pPr marL="0" indent="0">
              <a:spcAft>
                <a:spcPct val="0"/>
              </a:spcAft>
              <a:buNone/>
            </a:pPr>
            <a:r>
              <a:rPr lang="en-US" noProof="1"/>
              <a:t>   - Ceremonia de iniciación/ juramentación </a:t>
            </a:r>
          </a:p>
          <a:p>
            <a:pPr marL="0" indent="0">
              <a:spcAft>
                <a:spcPct val="0"/>
              </a:spcAft>
              <a:buNone/>
            </a:pPr>
            <a:r>
              <a:rPr lang="en-US" noProof="1"/>
              <a:t>   - Entrega de Certificados</a:t>
            </a:r>
          </a:p>
          <a:p>
            <a:pPr marL="0" indent="0">
              <a:spcAft>
                <a:spcPct val="0"/>
              </a:spcAft>
              <a:buNone/>
            </a:pPr>
            <a:r>
              <a:rPr lang="en-US" noProof="1"/>
              <a:t>   - Merienda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stretch>
            <a:fillRect/>
          </a:stretch>
        </p:blipFill>
        <p:spPr>
          <a:xfrm>
            <a:off x="2588419" y="857249"/>
            <a:ext cx="4580866" cy="5939177"/>
          </a:xfrm>
          <a:prstGeom prst="rect">
            <a:avLst/>
          </a:prstGeom>
        </p:spPr>
      </p:pic>
      <p:sp>
        <p:nvSpPr>
          <p:cNvPr id="2" name="TextBox 1">
            <a:extLst>
              <a:ext uri="{FF2B5EF4-FFF2-40B4-BE49-F238E27FC236}">
                <a16:creationId xmlns:a16="http://schemas.microsoft.com/office/drawing/2014/main" id="{E0524155-9051-9303-62B1-10EF396B39CC}"/>
              </a:ext>
            </a:extLst>
          </p:cNvPr>
          <p:cNvSpPr txBox="1"/>
          <p:nvPr/>
        </p:nvSpPr>
        <p:spPr>
          <a:xfrm>
            <a:off x="2110902" y="487918"/>
            <a:ext cx="5389985" cy="369332"/>
          </a:xfrm>
          <a:prstGeom prst="rect">
            <a:avLst/>
          </a:prstGeom>
          <a:noFill/>
        </p:spPr>
        <p:txBody>
          <a:bodyPr wrap="square">
            <a:spAutoFit/>
          </a:bodyPr>
          <a:lstStyle/>
          <a:p>
            <a:r>
              <a:rPr lang="en-US" b="1" dirty="0"/>
              <a:t>MODELO INVITACIÓN DE INICIACIÓN E INSTALACIÓN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2613661" y="867728"/>
            <a:ext cx="3917156" cy="5122545"/>
          </a:xfrm>
          <a:prstGeom prst="rect">
            <a:avLst/>
          </a:prstGeom>
        </p:spPr>
      </p:pic>
      <p:sp>
        <p:nvSpPr>
          <p:cNvPr id="3" name="TextBox 2">
            <a:extLst>
              <a:ext uri="{FF2B5EF4-FFF2-40B4-BE49-F238E27FC236}">
                <a16:creationId xmlns:a16="http://schemas.microsoft.com/office/drawing/2014/main" id="{918AE9E8-828C-B125-ED82-C7F5C188653E}"/>
              </a:ext>
            </a:extLst>
          </p:cNvPr>
          <p:cNvSpPr txBox="1"/>
          <p:nvPr/>
        </p:nvSpPr>
        <p:spPr>
          <a:xfrm>
            <a:off x="2613661" y="498395"/>
            <a:ext cx="4572000" cy="369332"/>
          </a:xfrm>
          <a:prstGeom prst="rect">
            <a:avLst/>
          </a:prstGeom>
          <a:noFill/>
        </p:spPr>
        <p:txBody>
          <a:bodyPr wrap="square">
            <a:spAutoFit/>
          </a:bodyPr>
          <a:lstStyle/>
          <a:p>
            <a:r>
              <a:rPr lang="en-US" b="1" dirty="0"/>
              <a:t>MODELO PROGRAMA DE INICIACIÓN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clrChange>
              <a:clrFrom>
                <a:srgbClr val="FFFFFF"/>
              </a:clrFrom>
              <a:clrTo>
                <a:srgbClr val="FFFFFF">
                  <a:alpha val="0"/>
                </a:srgbClr>
              </a:clrTo>
            </a:clrChange>
          </a:blip>
          <a:stretch>
            <a:fillRect/>
          </a:stretch>
        </p:blipFill>
        <p:spPr>
          <a:xfrm>
            <a:off x="3008329" y="169182"/>
            <a:ext cx="4754343" cy="6519636"/>
          </a:xfrm>
          <a:prstGeom prst="rect">
            <a:avLst/>
          </a:prstGeom>
          <a:noFill/>
          <a:ln w="9525">
            <a:solidFill>
              <a:schemeClr val="tx1"/>
            </a:solidFill>
          </a:ln>
        </p:spPr>
      </p:pic>
      <p:sp>
        <p:nvSpPr>
          <p:cNvPr id="4" name="TextBox 3">
            <a:extLst>
              <a:ext uri="{FF2B5EF4-FFF2-40B4-BE49-F238E27FC236}">
                <a16:creationId xmlns:a16="http://schemas.microsoft.com/office/drawing/2014/main" id="{F913A1A9-D3F5-FE8B-B679-7C51563B43FB}"/>
              </a:ext>
            </a:extLst>
          </p:cNvPr>
          <p:cNvSpPr txBox="1"/>
          <p:nvPr/>
        </p:nvSpPr>
        <p:spPr>
          <a:xfrm>
            <a:off x="603115" y="822147"/>
            <a:ext cx="1974715" cy="923330"/>
          </a:xfrm>
          <a:prstGeom prst="rect">
            <a:avLst/>
          </a:prstGeom>
          <a:noFill/>
        </p:spPr>
        <p:txBody>
          <a:bodyPr wrap="square">
            <a:spAutoFit/>
          </a:bodyPr>
          <a:lstStyle/>
          <a:p>
            <a:r>
              <a:rPr lang="en-US" b="1" dirty="0"/>
              <a:t>MODELO CEREMONIA DE INICIACIÓN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4"/>
          <p:cNvPicPr>
            <a:picLocks noChangeAspect="1"/>
          </p:cNvPicPr>
          <p:nvPr/>
        </p:nvPicPr>
        <p:blipFill>
          <a:blip r:embed="rId2">
            <a:clrChange>
              <a:clrFrom>
                <a:srgbClr val="FFFFFF"/>
              </a:clrFrom>
              <a:clrTo>
                <a:srgbClr val="FFFFFF">
                  <a:alpha val="0"/>
                </a:srgbClr>
              </a:clrTo>
            </a:clrChange>
          </a:blip>
          <a:stretch>
            <a:fillRect/>
          </a:stretch>
        </p:blipFill>
        <p:spPr>
          <a:xfrm>
            <a:off x="2320352" y="849801"/>
            <a:ext cx="6429375" cy="4672013"/>
          </a:xfrm>
          <a:prstGeom prst="rect">
            <a:avLst/>
          </a:prstGeom>
          <a:noFill/>
          <a:ln w="9525">
            <a:solidFill>
              <a:schemeClr val="tx1"/>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clrChange>
              <a:clrFrom>
                <a:srgbClr val="FFFFFF"/>
              </a:clrFrom>
              <a:clrTo>
                <a:srgbClr val="FFFFFF">
                  <a:alpha val="0"/>
                </a:srgbClr>
              </a:clrTo>
            </a:clrChange>
          </a:blip>
          <a:stretch>
            <a:fillRect/>
          </a:stretch>
        </p:blipFill>
        <p:spPr>
          <a:xfrm>
            <a:off x="3243454" y="263427"/>
            <a:ext cx="4587312" cy="6331146"/>
          </a:xfrm>
          <a:prstGeom prst="rect">
            <a:avLst/>
          </a:prstGeom>
          <a:noFill/>
          <a:ln w="9525">
            <a:solidFill>
              <a:schemeClr val="tx1"/>
            </a:solidFill>
          </a:ln>
        </p:spPr>
      </p:pic>
      <p:sp>
        <p:nvSpPr>
          <p:cNvPr id="2" name="TextBox 1">
            <a:extLst>
              <a:ext uri="{FF2B5EF4-FFF2-40B4-BE49-F238E27FC236}">
                <a16:creationId xmlns:a16="http://schemas.microsoft.com/office/drawing/2014/main" id="{248DA0F7-3724-2C18-B536-29391333E3A4}"/>
              </a:ext>
            </a:extLst>
          </p:cNvPr>
          <p:cNvSpPr txBox="1"/>
          <p:nvPr/>
        </p:nvSpPr>
        <p:spPr>
          <a:xfrm>
            <a:off x="729575" y="807396"/>
            <a:ext cx="1945532" cy="923330"/>
          </a:xfrm>
          <a:prstGeom prst="rect">
            <a:avLst/>
          </a:prstGeom>
          <a:noFill/>
        </p:spPr>
        <p:txBody>
          <a:bodyPr wrap="square" rtlCol="0">
            <a:spAutoFit/>
          </a:bodyPr>
          <a:lstStyle/>
          <a:p>
            <a:r>
              <a:rPr lang="en-US" b="1" dirty="0"/>
              <a:t>MODELO CEREMONIA DE INSTALACIÓN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clrChange>
              <a:clrFrom>
                <a:srgbClr val="FFFFFF"/>
              </a:clrFrom>
              <a:clrTo>
                <a:srgbClr val="FFFFFF">
                  <a:alpha val="0"/>
                </a:srgbClr>
              </a:clrTo>
            </a:clrChange>
          </a:blip>
          <a:stretch>
            <a:fillRect/>
          </a:stretch>
        </p:blipFill>
        <p:spPr>
          <a:xfrm>
            <a:off x="491470" y="1003164"/>
            <a:ext cx="3728085" cy="5143024"/>
          </a:xfrm>
          <a:prstGeom prst="rect">
            <a:avLst/>
          </a:prstGeom>
          <a:solidFill>
            <a:schemeClr val="bg1"/>
          </a:solidFill>
          <a:ln w="9525">
            <a:solidFill>
              <a:schemeClr val="tx1"/>
            </a:solidFill>
          </a:ln>
        </p:spPr>
      </p:pic>
      <p:pic>
        <p:nvPicPr>
          <p:cNvPr id="2" name="Content Placeholder 2">
            <a:extLst>
              <a:ext uri="{FF2B5EF4-FFF2-40B4-BE49-F238E27FC236}">
                <a16:creationId xmlns:a16="http://schemas.microsoft.com/office/drawing/2014/main" id="{D0199FB8-DCD8-B1BD-3C0B-9AF6492CD02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704022" y="1003164"/>
            <a:ext cx="3860959" cy="5132070"/>
          </a:xfrm>
          <a:prstGeom prst="rect">
            <a:avLst/>
          </a:prstGeom>
          <a:noFill/>
          <a:ln w="9525">
            <a:solidFill>
              <a:schemeClr val="tx1"/>
            </a:solid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4"/>
          <p:cNvPicPr>
            <a:picLocks noChangeAspect="1"/>
          </p:cNvPicPr>
          <p:nvPr/>
        </p:nvPicPr>
        <p:blipFill rotWithShape="1">
          <a:blip r:embed="rId2">
            <a:clrChange>
              <a:clrFrom>
                <a:srgbClr val="FFFFFF"/>
              </a:clrFrom>
              <a:clrTo>
                <a:srgbClr val="FFFFFF">
                  <a:alpha val="0"/>
                </a:srgbClr>
              </a:clrTo>
            </a:clrChange>
          </a:blip>
          <a:srcRect l="6240" r="4696"/>
          <a:stretch/>
        </p:blipFill>
        <p:spPr>
          <a:xfrm>
            <a:off x="1264595" y="857250"/>
            <a:ext cx="7461115" cy="5143500"/>
          </a:xfrm>
          <a:prstGeom prst="rect">
            <a:avLst/>
          </a:prstGeom>
          <a:noFill/>
          <a:ln w="9525">
            <a:solidFill>
              <a:schemeClr val="tx1"/>
            </a:solidFill>
          </a:ln>
        </p:spPr>
      </p:pic>
      <p:sp>
        <p:nvSpPr>
          <p:cNvPr id="3" name="TextBox 2">
            <a:extLst>
              <a:ext uri="{FF2B5EF4-FFF2-40B4-BE49-F238E27FC236}">
                <a16:creationId xmlns:a16="http://schemas.microsoft.com/office/drawing/2014/main" id="{D25BC0DB-6E16-A1A4-8D1E-2865C5B254CB}"/>
              </a:ext>
            </a:extLst>
          </p:cNvPr>
          <p:cNvSpPr txBox="1"/>
          <p:nvPr/>
        </p:nvSpPr>
        <p:spPr>
          <a:xfrm>
            <a:off x="2723744" y="335763"/>
            <a:ext cx="4572000" cy="369332"/>
          </a:xfrm>
          <a:prstGeom prst="rect">
            <a:avLst/>
          </a:prstGeom>
          <a:noFill/>
        </p:spPr>
        <p:txBody>
          <a:bodyPr wrap="square">
            <a:spAutoFit/>
          </a:bodyPr>
          <a:lstStyle/>
          <a:p>
            <a:r>
              <a:rPr lang="en-US" b="1" dirty="0"/>
              <a:t>MODELO CERTIFICADO DE RECONOCIMIENTO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3" name="Title 1"/>
          <p:cNvSpPr>
            <a:spLocks noGrp="1"/>
          </p:cNvSpPr>
          <p:nvPr>
            <p:ph type="title"/>
          </p:nvPr>
        </p:nvSpPr>
        <p:spPr>
          <a:xfrm>
            <a:off x="429369" y="238539"/>
            <a:ext cx="8263890" cy="1434415"/>
          </a:xfrm>
        </p:spPr>
        <p:txBody>
          <a:bodyPr vert="horz" lIns="91440" tIns="45720" rIns="91440" bIns="45720" rtlCol="0" anchor="b" anchorCtr="0">
            <a:normAutofit/>
          </a:bodyPr>
          <a:lstStyle/>
          <a:p>
            <a:r>
              <a:rPr lang="en-US" altLang="zh-CN" sz="4700" b="1" dirty="0"/>
              <a:t>CLAVES PARA UN CLUB ASTRA EXITOSO</a:t>
            </a:r>
          </a:p>
        </p:txBody>
      </p:sp>
      <p:sp>
        <p:nvSpPr>
          <p:cNvPr id="1332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Content Placeholder 2"/>
          <p:cNvSpPr>
            <a:spLocks noGrp="1"/>
          </p:cNvSpPr>
          <p:nvPr>
            <p:ph sz="half" idx="1"/>
          </p:nvPr>
        </p:nvSpPr>
        <p:spPr>
          <a:xfrm>
            <a:off x="429369" y="1819072"/>
            <a:ext cx="5874154" cy="4709354"/>
          </a:xfrm>
        </p:spPr>
        <p:txBody>
          <a:bodyPr vert="horz" lIns="91440" tIns="45720" rIns="91440" bIns="45720" rtlCol="0" anchor="t" anchorCtr="0">
            <a:normAutofit fontScale="92500" lnSpcReduction="10000"/>
          </a:bodyPr>
          <a:lstStyle/>
          <a:p>
            <a:r>
              <a:rPr lang="en-US" altLang="zh-CN" sz="2400" dirty="0" err="1"/>
              <a:t>Conocimiento</a:t>
            </a:r>
            <a:r>
              <a:rPr lang="en-US" altLang="zh-CN" sz="2400" dirty="0"/>
              <a:t> ASTRA (</a:t>
            </a:r>
            <a:r>
              <a:rPr lang="en-US" altLang="zh-CN" sz="2400" dirty="0" err="1"/>
              <a:t>definición</a:t>
            </a:r>
            <a:r>
              <a:rPr lang="en-US" altLang="zh-CN" sz="2400" dirty="0"/>
              <a:t> y </a:t>
            </a:r>
            <a:r>
              <a:rPr lang="en-US" altLang="zh-CN" sz="2400" dirty="0" err="1"/>
              <a:t>propósito</a:t>
            </a:r>
            <a:r>
              <a:rPr lang="en-US" altLang="zh-CN" sz="2400" dirty="0"/>
              <a:t>).</a:t>
            </a:r>
          </a:p>
          <a:p>
            <a:r>
              <a:rPr lang="en-US" altLang="zh-CN" sz="2400" dirty="0" err="1"/>
              <a:t>Patrocinio</a:t>
            </a:r>
            <a:r>
              <a:rPr lang="en-US" altLang="zh-CN" sz="2400" dirty="0"/>
              <a:t>/</a:t>
            </a:r>
            <a:r>
              <a:rPr lang="en-US" altLang="zh-CN" sz="2400" dirty="0" err="1"/>
              <a:t>asesoría</a:t>
            </a:r>
            <a:r>
              <a:rPr lang="en-US" altLang="zh-CN" sz="2400" dirty="0"/>
              <a:t> </a:t>
            </a:r>
            <a:r>
              <a:rPr lang="en-US" altLang="zh-CN" sz="2400" dirty="0" err="1"/>
              <a:t>activa</a:t>
            </a:r>
            <a:r>
              <a:rPr lang="en-US" altLang="zh-CN" sz="2400" dirty="0"/>
              <a:t> del club Altrusa </a:t>
            </a:r>
            <a:r>
              <a:rPr lang="en-US" altLang="zh-CN" sz="2400" dirty="0" err="1"/>
              <a:t>auspiciador</a:t>
            </a:r>
            <a:r>
              <a:rPr lang="en-US" altLang="zh-CN" sz="2400" dirty="0"/>
              <a:t>.</a:t>
            </a:r>
          </a:p>
          <a:p>
            <a:r>
              <a:rPr lang="en-US" altLang="zh-CN" sz="2400" dirty="0" err="1"/>
              <a:t>Proveer</a:t>
            </a:r>
            <a:r>
              <a:rPr lang="en-US" altLang="zh-CN" sz="2400" dirty="0"/>
              <a:t> </a:t>
            </a:r>
            <a:r>
              <a:rPr lang="en-US" altLang="zh-CN" sz="2400" dirty="0" err="1"/>
              <a:t>oportunidades</a:t>
            </a:r>
            <a:r>
              <a:rPr lang="en-US" altLang="zh-CN" sz="2400" dirty="0"/>
              <a:t> de </a:t>
            </a:r>
            <a:r>
              <a:rPr lang="en-US" altLang="zh-CN" sz="2400" dirty="0" err="1"/>
              <a:t>aprendizaje</a:t>
            </a:r>
            <a:r>
              <a:rPr lang="en-US" altLang="zh-CN" sz="2400" dirty="0"/>
              <a:t> y </a:t>
            </a:r>
            <a:r>
              <a:rPr lang="en-US" altLang="zh-CN" sz="2400" dirty="0" err="1"/>
              <a:t>crecimiento</a:t>
            </a:r>
            <a:r>
              <a:rPr lang="en-US" altLang="zh-CN" sz="2400" dirty="0"/>
              <a:t> </a:t>
            </a:r>
            <a:r>
              <a:rPr lang="en-US" altLang="zh-CN" sz="2400" dirty="0" err="1"/>
              <a:t>en</a:t>
            </a:r>
            <a:r>
              <a:rPr lang="en-US" altLang="zh-CN" sz="2400" dirty="0"/>
              <a:t> </a:t>
            </a:r>
            <a:r>
              <a:rPr lang="en-US" altLang="zh-CN" sz="2400" dirty="0" err="1"/>
              <a:t>el</a:t>
            </a:r>
            <a:r>
              <a:rPr lang="en-US" altLang="zh-CN" sz="2400" dirty="0"/>
              <a:t> </a:t>
            </a:r>
            <a:r>
              <a:rPr lang="en-US" altLang="zh-CN" sz="2400" dirty="0" err="1"/>
              <a:t>liderazgo</a:t>
            </a:r>
            <a:r>
              <a:rPr lang="en-US" altLang="zh-CN" sz="2400" dirty="0"/>
              <a:t> </a:t>
            </a:r>
            <a:r>
              <a:rPr lang="en-US" altLang="zh-CN" sz="2400" dirty="0" err="1"/>
              <a:t>en</a:t>
            </a:r>
            <a:r>
              <a:rPr lang="en-US" altLang="zh-CN" sz="2400" dirty="0"/>
              <a:t> </a:t>
            </a:r>
            <a:r>
              <a:rPr lang="en-US" altLang="zh-CN" sz="2400" dirty="0" err="1"/>
              <a:t>el</a:t>
            </a:r>
            <a:r>
              <a:rPr lang="en-US" altLang="zh-CN" sz="2400" dirty="0"/>
              <a:t> </a:t>
            </a:r>
            <a:r>
              <a:rPr lang="en-US" altLang="zh-CN" sz="2400" dirty="0" err="1"/>
              <a:t>marco</a:t>
            </a:r>
            <a:r>
              <a:rPr lang="en-US" altLang="zh-CN" sz="2400" dirty="0"/>
              <a:t> de </a:t>
            </a:r>
            <a:r>
              <a:rPr lang="en-US" altLang="zh-CN" sz="2400" dirty="0" err="1"/>
              <a:t>una</a:t>
            </a:r>
            <a:r>
              <a:rPr lang="en-US" altLang="zh-CN" sz="2400" dirty="0"/>
              <a:t> </a:t>
            </a:r>
            <a:r>
              <a:rPr lang="en-US" altLang="zh-CN" sz="2400" dirty="0" err="1"/>
              <a:t>membresía</a:t>
            </a:r>
            <a:r>
              <a:rPr lang="en-US" altLang="zh-CN" sz="2400" dirty="0"/>
              <a:t> </a:t>
            </a:r>
            <a:r>
              <a:rPr lang="en-US" altLang="zh-CN" sz="2400" dirty="0" err="1"/>
              <a:t>activa</a:t>
            </a:r>
            <a:r>
              <a:rPr lang="en-US" altLang="zh-CN" sz="2400" dirty="0"/>
              <a:t> y </a:t>
            </a:r>
            <a:r>
              <a:rPr lang="en-US" altLang="zh-CN" sz="2400" dirty="0" err="1"/>
              <a:t>divertida</a:t>
            </a:r>
            <a:r>
              <a:rPr lang="en-US" altLang="zh-CN" sz="2400" dirty="0"/>
              <a:t> para </a:t>
            </a:r>
            <a:r>
              <a:rPr lang="en-US" altLang="zh-CN" sz="2400" dirty="0" err="1"/>
              <a:t>el</a:t>
            </a:r>
            <a:r>
              <a:rPr lang="en-US" altLang="zh-CN" sz="2400" dirty="0"/>
              <a:t> </a:t>
            </a:r>
            <a:r>
              <a:rPr lang="en-US" altLang="zh-CN" sz="2400" dirty="0" err="1"/>
              <a:t>estudiante</a:t>
            </a:r>
            <a:r>
              <a:rPr lang="en-US" altLang="zh-CN" sz="2400" dirty="0"/>
              <a:t>.</a:t>
            </a:r>
          </a:p>
          <a:p>
            <a:r>
              <a:rPr lang="en-US" altLang="zh-CN" sz="2400" dirty="0" err="1"/>
              <a:t>Promover</a:t>
            </a:r>
            <a:r>
              <a:rPr lang="en-US" altLang="zh-CN" sz="2400" dirty="0"/>
              <a:t> que </a:t>
            </a:r>
            <a:r>
              <a:rPr lang="en-US" altLang="zh-CN" sz="2400" dirty="0" err="1"/>
              <a:t>el</a:t>
            </a:r>
            <a:r>
              <a:rPr lang="en-US" altLang="zh-CN" sz="2400" dirty="0"/>
              <a:t> </a:t>
            </a:r>
            <a:r>
              <a:rPr lang="en-US" altLang="zh-CN" sz="2400" dirty="0" err="1"/>
              <a:t>Comité</a:t>
            </a:r>
            <a:r>
              <a:rPr lang="en-US" altLang="zh-CN" sz="2400" dirty="0"/>
              <a:t> de </a:t>
            </a:r>
            <a:r>
              <a:rPr lang="en-US" altLang="zh-CN" sz="2400" dirty="0" err="1"/>
              <a:t>Miembros</a:t>
            </a:r>
            <a:r>
              <a:rPr lang="en-US" altLang="zh-CN" sz="2400" dirty="0"/>
              <a:t> ASTRA </a:t>
            </a:r>
            <a:r>
              <a:rPr lang="en-US" altLang="zh-CN" sz="2400" dirty="0" err="1"/>
              <a:t>desarrolle</a:t>
            </a:r>
            <a:r>
              <a:rPr lang="en-US" altLang="zh-CN" sz="2400" dirty="0"/>
              <a:t> </a:t>
            </a:r>
            <a:r>
              <a:rPr lang="en-US" altLang="zh-CN" sz="2400" dirty="0" err="1"/>
              <a:t>actividades</a:t>
            </a:r>
            <a:r>
              <a:rPr lang="en-US" altLang="zh-CN" sz="2400" dirty="0"/>
              <a:t> </a:t>
            </a:r>
            <a:r>
              <a:rPr lang="en-US" altLang="zh-CN" sz="2400" dirty="0" err="1"/>
              <a:t>sociales</a:t>
            </a:r>
            <a:r>
              <a:rPr lang="en-US" altLang="zh-CN" sz="2400" dirty="0"/>
              <a:t> y </a:t>
            </a:r>
            <a:r>
              <a:rPr lang="en-US" altLang="zh-CN" sz="2400" dirty="0" err="1"/>
              <a:t>culturales</a:t>
            </a:r>
            <a:r>
              <a:rPr lang="en-US" altLang="zh-CN" sz="2400" dirty="0"/>
              <a:t> (</a:t>
            </a:r>
            <a:r>
              <a:rPr lang="en-US" altLang="zh-CN" sz="2400" dirty="0" err="1"/>
              <a:t>confraternización</a:t>
            </a:r>
            <a:r>
              <a:rPr lang="en-US" altLang="zh-CN" sz="2400" dirty="0"/>
              <a:t>).</a:t>
            </a:r>
          </a:p>
          <a:p>
            <a:r>
              <a:rPr lang="en-US" altLang="zh-CN" sz="2400" dirty="0" err="1"/>
              <a:t>Fomentar</a:t>
            </a:r>
            <a:r>
              <a:rPr lang="en-US" altLang="zh-CN" sz="2400" dirty="0"/>
              <a:t> </a:t>
            </a:r>
            <a:r>
              <a:rPr lang="en-US" altLang="zh-CN" sz="2400" dirty="0" err="1"/>
              <a:t>el</a:t>
            </a:r>
            <a:r>
              <a:rPr lang="en-US" altLang="zh-CN" sz="2400" dirty="0"/>
              <a:t> </a:t>
            </a:r>
            <a:r>
              <a:rPr lang="en-US" altLang="zh-CN" sz="2400" dirty="0" err="1"/>
              <a:t>servicio</a:t>
            </a:r>
            <a:r>
              <a:rPr lang="en-US" altLang="zh-CN" sz="2400" dirty="0"/>
              <a:t> </a:t>
            </a:r>
            <a:r>
              <a:rPr lang="en-US" altLang="zh-CN" sz="2400" dirty="0" err="1"/>
              <a:t>mediante</a:t>
            </a:r>
            <a:r>
              <a:rPr lang="en-US" altLang="zh-CN" sz="2400" dirty="0"/>
              <a:t> la </a:t>
            </a:r>
            <a:r>
              <a:rPr lang="en-US" altLang="zh-CN" sz="2400" dirty="0" err="1"/>
              <a:t>aplicación</a:t>
            </a:r>
            <a:r>
              <a:rPr lang="en-US" altLang="zh-CN" sz="2400" dirty="0"/>
              <a:t> </a:t>
            </a:r>
            <a:r>
              <a:rPr lang="en-US" altLang="zh-CN" sz="2400" dirty="0" err="1"/>
              <a:t>práctica</a:t>
            </a:r>
            <a:r>
              <a:rPr lang="en-US" altLang="zh-CN" sz="2400" dirty="0"/>
              <a:t> </a:t>
            </a:r>
            <a:r>
              <a:rPr lang="en-US" altLang="zh-CN" sz="2400" dirty="0" err="1"/>
              <a:t>en</a:t>
            </a:r>
            <a:r>
              <a:rPr lang="en-US" altLang="zh-CN" sz="2400" dirty="0"/>
              <a:t> la </a:t>
            </a:r>
            <a:r>
              <a:rPr lang="en-US" altLang="zh-CN" sz="2400" dirty="0" err="1"/>
              <a:t>escuela</a:t>
            </a:r>
            <a:r>
              <a:rPr lang="en-US" altLang="zh-CN" sz="2400" dirty="0"/>
              <a:t> o </a:t>
            </a:r>
            <a:r>
              <a:rPr lang="en-US" altLang="zh-CN" sz="2400" dirty="0" err="1"/>
              <a:t>comunidad</a:t>
            </a:r>
            <a:r>
              <a:rPr lang="en-US" altLang="zh-CN" sz="2400" dirty="0"/>
              <a:t>.</a:t>
            </a:r>
          </a:p>
          <a:p>
            <a:r>
              <a:rPr lang="en-US" altLang="zh-CN" sz="2400" dirty="0" err="1"/>
              <a:t>Entrenar</a:t>
            </a:r>
            <a:r>
              <a:rPr lang="en-US" altLang="zh-CN" sz="2400" dirty="0"/>
              <a:t> a </a:t>
            </a:r>
            <a:r>
              <a:rPr lang="en-US" altLang="zh-CN" sz="2400" dirty="0" err="1"/>
              <a:t>los</a:t>
            </a:r>
            <a:r>
              <a:rPr lang="en-US" altLang="zh-CN" sz="2400" dirty="0"/>
              <a:t> </a:t>
            </a:r>
            <a:r>
              <a:rPr lang="en-US" altLang="zh-CN" sz="2400" dirty="0" err="1"/>
              <a:t>miembros</a:t>
            </a:r>
            <a:r>
              <a:rPr lang="en-US" altLang="zh-CN" sz="2400" dirty="0"/>
              <a:t> ASTRA </a:t>
            </a:r>
            <a:r>
              <a:rPr lang="en-US" altLang="zh-CN" sz="2400" dirty="0" err="1"/>
              <a:t>en</a:t>
            </a:r>
            <a:r>
              <a:rPr lang="en-US" altLang="zh-CN" sz="2400" dirty="0"/>
              <a:t> la </a:t>
            </a:r>
            <a:r>
              <a:rPr lang="en-US" altLang="zh-CN" sz="2400" dirty="0" err="1"/>
              <a:t>recaudación</a:t>
            </a:r>
            <a:r>
              <a:rPr lang="en-US" altLang="zh-CN" sz="2400" dirty="0"/>
              <a:t> de </a:t>
            </a:r>
            <a:r>
              <a:rPr lang="en-US" altLang="zh-CN" sz="2400" dirty="0" err="1"/>
              <a:t>fondos</a:t>
            </a:r>
            <a:r>
              <a:rPr lang="en-US" altLang="zh-CN" sz="2400" dirty="0"/>
              <a:t> para </a:t>
            </a:r>
            <a:r>
              <a:rPr lang="en-US" altLang="zh-CN" sz="2400" dirty="0" err="1"/>
              <a:t>propósitos</a:t>
            </a:r>
            <a:r>
              <a:rPr lang="en-US" altLang="zh-CN" sz="2400" dirty="0"/>
              <a:t> de </a:t>
            </a:r>
            <a:r>
              <a:rPr lang="en-US" altLang="zh-CN" sz="2400" dirty="0" err="1"/>
              <a:t>servicio</a:t>
            </a:r>
            <a:r>
              <a:rPr lang="en-US" altLang="zh-CN" sz="2400" dirty="0"/>
              <a:t>.</a:t>
            </a:r>
          </a:p>
          <a:p>
            <a:endParaRPr lang="en-US" altLang="zh-CN" sz="1800" dirty="0"/>
          </a:p>
        </p:txBody>
      </p:sp>
      <p:pic>
        <p:nvPicPr>
          <p:cNvPr id="4" name="Picture 1" descr="A picture containing font, graphics, logo, symbol&#10;&#10;Description automatically generated"/>
          <p:cNvPicPr>
            <a:picLocks noGrp="1" noChangeAspect="1"/>
          </p:cNvPicPr>
          <p:nvPr>
            <p:ph sz="half" idx="2"/>
          </p:nvPr>
        </p:nvPicPr>
        <p:blipFill rotWithShape="1">
          <a:blip r:embed="rId2">
            <a:clrChange>
              <a:clrFrom>
                <a:srgbClr val="FFFFFF"/>
              </a:clrFrom>
              <a:clrTo>
                <a:srgbClr val="FFFFFF">
                  <a:alpha val="0"/>
                </a:srgbClr>
              </a:clrTo>
            </a:clrChange>
          </a:blip>
          <a:srcRect l="1757" r="2035" b="-3"/>
          <a:stretch/>
        </p:blipFill>
        <p:spPr>
          <a:xfrm>
            <a:off x="6031149" y="2093976"/>
            <a:ext cx="2801566" cy="409651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3" name="Rectangle 1434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7" name="Title 1"/>
          <p:cNvSpPr>
            <a:spLocks noGrp="1"/>
          </p:cNvSpPr>
          <p:nvPr>
            <p:ph type="title"/>
          </p:nvPr>
        </p:nvSpPr>
        <p:spPr>
          <a:xfrm>
            <a:off x="429369" y="238539"/>
            <a:ext cx="8263890" cy="1434415"/>
          </a:xfrm>
        </p:spPr>
        <p:txBody>
          <a:bodyPr vert="horz" lIns="91440" tIns="45720" rIns="91440" bIns="45720" rtlCol="0" anchor="b" anchorCtr="0">
            <a:normAutofit/>
          </a:bodyPr>
          <a:lstStyle/>
          <a:p>
            <a:r>
              <a:rPr lang="en-US" altLang="zh-CN" sz="4000" b="1" dirty="0"/>
              <a:t>CLAVES PARA UN CLUB ASTRA EXITOSO</a:t>
            </a:r>
            <a:br>
              <a:rPr lang="en-US" altLang="zh-CN" sz="4000" b="1" dirty="0"/>
            </a:br>
            <a:r>
              <a:rPr lang="en-US" altLang="zh-CN" sz="4000" b="1" dirty="0"/>
              <a:t>(</a:t>
            </a:r>
            <a:r>
              <a:rPr lang="en-US" altLang="zh-CN" sz="4000" b="1" dirty="0" err="1"/>
              <a:t>Continuación</a:t>
            </a:r>
            <a:r>
              <a:rPr lang="en-US" altLang="zh-CN" sz="4000" b="1" dirty="0"/>
              <a:t>)</a:t>
            </a:r>
          </a:p>
        </p:txBody>
      </p:sp>
      <p:sp>
        <p:nvSpPr>
          <p:cNvPr id="1434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 name="connsiteX0" fmla="*/ 0 w 8229600"/>
              <a:gd name="connsiteY0" fmla="*/ 0 h 18288"/>
              <a:gd name="connsiteX1" fmla="*/ 521208 w 8229600"/>
              <a:gd name="connsiteY1" fmla="*/ 0 h 18288"/>
              <a:gd name="connsiteX2" fmla="*/ 960120 w 8229600"/>
              <a:gd name="connsiteY2" fmla="*/ 0 h 18288"/>
              <a:gd name="connsiteX3" fmla="*/ 1481328 w 8229600"/>
              <a:gd name="connsiteY3" fmla="*/ 0 h 18288"/>
              <a:gd name="connsiteX4" fmla="*/ 2167128 w 8229600"/>
              <a:gd name="connsiteY4" fmla="*/ 0 h 18288"/>
              <a:gd name="connsiteX5" fmla="*/ 2935224 w 8229600"/>
              <a:gd name="connsiteY5" fmla="*/ 0 h 18288"/>
              <a:gd name="connsiteX6" fmla="*/ 3785616 w 8229600"/>
              <a:gd name="connsiteY6" fmla="*/ 0 h 18288"/>
              <a:gd name="connsiteX7" fmla="*/ 4636008 w 8229600"/>
              <a:gd name="connsiteY7" fmla="*/ 0 h 18288"/>
              <a:gd name="connsiteX8" fmla="*/ 5239512 w 8229600"/>
              <a:gd name="connsiteY8" fmla="*/ 0 h 18288"/>
              <a:gd name="connsiteX9" fmla="*/ 6007608 w 8229600"/>
              <a:gd name="connsiteY9" fmla="*/ 0 h 18288"/>
              <a:gd name="connsiteX10" fmla="*/ 6693408 w 8229600"/>
              <a:gd name="connsiteY10" fmla="*/ 0 h 18288"/>
              <a:gd name="connsiteX11" fmla="*/ 7296912 w 8229600"/>
              <a:gd name="connsiteY11" fmla="*/ 0 h 18288"/>
              <a:gd name="connsiteX12" fmla="*/ 8229600 w 8229600"/>
              <a:gd name="connsiteY12" fmla="*/ 0 h 18288"/>
              <a:gd name="connsiteX13" fmla="*/ 8229600 w 8229600"/>
              <a:gd name="connsiteY13" fmla="*/ 18288 h 18288"/>
              <a:gd name="connsiteX14" fmla="*/ 7626096 w 8229600"/>
              <a:gd name="connsiteY14" fmla="*/ 18288 h 18288"/>
              <a:gd name="connsiteX15" fmla="*/ 7022592 w 8229600"/>
              <a:gd name="connsiteY15" fmla="*/ 18288 h 18288"/>
              <a:gd name="connsiteX16" fmla="*/ 6172200 w 8229600"/>
              <a:gd name="connsiteY16" fmla="*/ 18288 h 18288"/>
              <a:gd name="connsiteX17" fmla="*/ 5650992 w 8229600"/>
              <a:gd name="connsiteY17" fmla="*/ 18288 h 18288"/>
              <a:gd name="connsiteX18" fmla="*/ 4882896 w 8229600"/>
              <a:gd name="connsiteY18" fmla="*/ 18288 h 18288"/>
              <a:gd name="connsiteX19" fmla="*/ 4443984 w 8229600"/>
              <a:gd name="connsiteY19" fmla="*/ 18288 h 18288"/>
              <a:gd name="connsiteX20" fmla="*/ 3758184 w 8229600"/>
              <a:gd name="connsiteY20" fmla="*/ 18288 h 18288"/>
              <a:gd name="connsiteX21" fmla="*/ 3236976 w 8229600"/>
              <a:gd name="connsiteY21" fmla="*/ 18288 h 18288"/>
              <a:gd name="connsiteX22" fmla="*/ 2386584 w 8229600"/>
              <a:gd name="connsiteY22" fmla="*/ 18288 h 18288"/>
              <a:gd name="connsiteX23" fmla="*/ 1947672 w 8229600"/>
              <a:gd name="connsiteY23" fmla="*/ 18288 h 18288"/>
              <a:gd name="connsiteX24" fmla="*/ 1261872 w 8229600"/>
              <a:gd name="connsiteY24" fmla="*/ 18288 h 18288"/>
              <a:gd name="connsiteX25" fmla="*/ 822960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w="8229600" h="18288" stroke="0" extrusionOk="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w="8229600" h="18288" fill="none" stroke="0" extrusionOk="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8" name="Content Placeholder 2"/>
          <p:cNvSpPr>
            <a:spLocks noGrp="1"/>
          </p:cNvSpPr>
          <p:nvPr>
            <p:ph sz="half" idx="1"/>
          </p:nvPr>
        </p:nvSpPr>
        <p:spPr>
          <a:xfrm>
            <a:off x="429369" y="2071316"/>
            <a:ext cx="5035164" cy="4119172"/>
          </a:xfrm>
        </p:spPr>
        <p:txBody>
          <a:bodyPr vert="horz" lIns="91440" tIns="45720" rIns="91440" bIns="45720" rtlCol="0" anchor="t" anchorCtr="0">
            <a:normAutofit lnSpcReduction="10000"/>
          </a:bodyPr>
          <a:lstStyle/>
          <a:p>
            <a:r>
              <a:rPr lang="en-US" altLang="zh-CN" sz="2400" dirty="0" err="1"/>
              <a:t>Ayudar</a:t>
            </a:r>
            <a:r>
              <a:rPr lang="en-US" altLang="zh-CN" sz="2400" dirty="0"/>
              <a:t> a </a:t>
            </a:r>
            <a:r>
              <a:rPr lang="en-US" altLang="zh-CN" sz="2400" dirty="0" err="1"/>
              <a:t>los</a:t>
            </a:r>
            <a:r>
              <a:rPr lang="en-US" altLang="zh-CN" sz="2400" dirty="0"/>
              <a:t> </a:t>
            </a:r>
            <a:r>
              <a:rPr lang="en-US" altLang="zh-CN" sz="2400" dirty="0" err="1"/>
              <a:t>jóvenes</a:t>
            </a:r>
            <a:r>
              <a:rPr lang="en-US" altLang="zh-CN" sz="2400" dirty="0"/>
              <a:t> ASTRA </a:t>
            </a:r>
            <a:r>
              <a:rPr lang="en-US" altLang="zh-CN" sz="2400" dirty="0" err="1"/>
              <a:t>en</a:t>
            </a:r>
            <a:r>
              <a:rPr lang="en-US" altLang="zh-CN" sz="2400" dirty="0"/>
              <a:t> la </a:t>
            </a:r>
            <a:r>
              <a:rPr lang="en-US" altLang="zh-CN" sz="2400" dirty="0" err="1"/>
              <a:t>promoción</a:t>
            </a:r>
            <a:r>
              <a:rPr lang="en-US" altLang="zh-CN" sz="2400" dirty="0"/>
              <a:t> de </a:t>
            </a:r>
            <a:r>
              <a:rPr lang="en-US" altLang="zh-CN" sz="2400" dirty="0" err="1"/>
              <a:t>su</a:t>
            </a:r>
            <a:r>
              <a:rPr lang="en-US" altLang="zh-CN" sz="2400" dirty="0"/>
              <a:t> club.</a:t>
            </a:r>
          </a:p>
          <a:p>
            <a:r>
              <a:rPr lang="en-US" altLang="zh-CN" sz="2400" dirty="0" err="1"/>
              <a:t>Reclutar</a:t>
            </a:r>
            <a:r>
              <a:rPr lang="en-US" altLang="zh-CN" sz="2400" dirty="0"/>
              <a:t> </a:t>
            </a:r>
            <a:r>
              <a:rPr lang="en-US" altLang="zh-CN" sz="2400" dirty="0" err="1"/>
              <a:t>nuevos</a:t>
            </a:r>
            <a:r>
              <a:rPr lang="en-US" altLang="zh-CN" sz="2400" dirty="0"/>
              <a:t> </a:t>
            </a:r>
            <a:r>
              <a:rPr lang="en-US" altLang="zh-CN" sz="2400" dirty="0" err="1"/>
              <a:t>miembros</a:t>
            </a:r>
            <a:r>
              <a:rPr lang="en-US" altLang="zh-CN" sz="2400" dirty="0"/>
              <a:t> </a:t>
            </a:r>
            <a:r>
              <a:rPr lang="en-US" altLang="zh-CN" sz="2400" dirty="0" err="1"/>
              <a:t>constantemente</a:t>
            </a:r>
            <a:r>
              <a:rPr lang="en-US" altLang="zh-CN" sz="2400" dirty="0"/>
              <a:t> y </a:t>
            </a:r>
            <a:r>
              <a:rPr lang="en-US" altLang="zh-CN" sz="2400" dirty="0" err="1"/>
              <a:t>hablarles</a:t>
            </a:r>
            <a:r>
              <a:rPr lang="en-US" altLang="zh-CN" sz="2400" dirty="0"/>
              <a:t> </a:t>
            </a:r>
            <a:r>
              <a:rPr lang="en-US" altLang="zh-CN" sz="2400" dirty="0" err="1"/>
              <a:t>sobre</a:t>
            </a:r>
            <a:r>
              <a:rPr lang="en-US" altLang="zh-CN" sz="2400" dirty="0"/>
              <a:t> Altrusa.</a:t>
            </a:r>
          </a:p>
          <a:p>
            <a:r>
              <a:rPr lang="en-US" altLang="zh-CN" sz="2400" dirty="0" err="1"/>
              <a:t>Permitir</a:t>
            </a:r>
            <a:r>
              <a:rPr lang="en-US" altLang="zh-CN" sz="2400" dirty="0"/>
              <a:t> que </a:t>
            </a:r>
            <a:r>
              <a:rPr lang="en-US" altLang="zh-CN" sz="2400" dirty="0" err="1"/>
              <a:t>los</a:t>
            </a:r>
            <a:r>
              <a:rPr lang="en-US" altLang="zh-CN" sz="2400" dirty="0"/>
              <a:t> </a:t>
            </a:r>
            <a:r>
              <a:rPr lang="en-US" altLang="zh-CN" sz="2400" dirty="0" err="1"/>
              <a:t>estudiantes</a:t>
            </a:r>
            <a:r>
              <a:rPr lang="en-US" altLang="zh-CN" sz="2400" dirty="0"/>
              <a:t> </a:t>
            </a:r>
            <a:r>
              <a:rPr lang="en-US" altLang="zh-CN" sz="2400" dirty="0" err="1"/>
              <a:t>cometan</a:t>
            </a:r>
            <a:r>
              <a:rPr lang="en-US" altLang="zh-CN" sz="2400" dirty="0"/>
              <a:t> </a:t>
            </a:r>
            <a:r>
              <a:rPr lang="en-US" altLang="zh-CN" sz="2400" dirty="0" err="1"/>
              <a:t>errores</a:t>
            </a:r>
            <a:r>
              <a:rPr lang="en-US" altLang="zh-CN" sz="2400" dirty="0"/>
              <a:t> y que </a:t>
            </a:r>
            <a:r>
              <a:rPr lang="en-US" altLang="zh-CN" sz="2400" dirty="0" err="1"/>
              <a:t>aprendan</a:t>
            </a:r>
            <a:r>
              <a:rPr lang="en-US" altLang="zh-CN" sz="2400" dirty="0"/>
              <a:t> de </a:t>
            </a:r>
            <a:r>
              <a:rPr lang="en-US" altLang="zh-CN" sz="2400" dirty="0" err="1"/>
              <a:t>los</a:t>
            </a:r>
            <a:r>
              <a:rPr lang="en-US" altLang="zh-CN" sz="2400" dirty="0"/>
              <a:t> </a:t>
            </a:r>
            <a:r>
              <a:rPr lang="en-US" altLang="zh-CN" sz="2400" dirty="0" err="1"/>
              <a:t>mismos</a:t>
            </a:r>
            <a:r>
              <a:rPr lang="en-US" altLang="zh-CN" sz="2400" dirty="0"/>
              <a:t>.</a:t>
            </a:r>
          </a:p>
          <a:p>
            <a:r>
              <a:rPr lang="en-US" altLang="zh-CN" sz="2400" dirty="0" err="1"/>
              <a:t>Resaltar</a:t>
            </a:r>
            <a:r>
              <a:rPr lang="en-US" altLang="zh-CN" sz="2400" dirty="0"/>
              <a:t> lo que a </a:t>
            </a:r>
            <a:r>
              <a:rPr lang="en-US" altLang="zh-CN" sz="2400" dirty="0" err="1"/>
              <a:t>los</a:t>
            </a:r>
            <a:r>
              <a:rPr lang="en-US" altLang="zh-CN" sz="2400" dirty="0"/>
              <a:t> </a:t>
            </a:r>
            <a:r>
              <a:rPr lang="en-US" altLang="zh-CN" sz="2400" dirty="0" err="1"/>
              <a:t>jóvenes</a:t>
            </a:r>
            <a:r>
              <a:rPr lang="en-US" altLang="zh-CN" sz="2400" dirty="0"/>
              <a:t> les </a:t>
            </a:r>
            <a:r>
              <a:rPr lang="en-US" altLang="zh-CN" sz="2400" dirty="0" err="1"/>
              <a:t>encanta</a:t>
            </a:r>
            <a:r>
              <a:rPr lang="en-US" altLang="zh-CN" sz="2400" dirty="0"/>
              <a:t> de ASTRA.</a:t>
            </a:r>
          </a:p>
          <a:p>
            <a:r>
              <a:rPr lang="en-US" sz="2400" b="1" dirty="0">
                <a:latin typeface="+mj-lt"/>
                <a:ea typeface="+mj-ea"/>
                <a:cs typeface="+mj-cs"/>
              </a:rPr>
              <a:t>Motto (</a:t>
            </a:r>
            <a:r>
              <a:rPr lang="en-US" sz="2400" b="1">
                <a:latin typeface="+mj-lt"/>
                <a:ea typeface="+mj-ea"/>
                <a:cs typeface="+mj-cs"/>
              </a:rPr>
              <a:t>lema</a:t>
            </a:r>
            <a:r>
              <a:rPr lang="en-US" sz="2400" b="1" dirty="0">
                <a:latin typeface="+mj-lt"/>
                <a:ea typeface="+mj-ea"/>
                <a:cs typeface="+mj-cs"/>
              </a:rPr>
              <a:t>):  “</a:t>
            </a:r>
            <a:r>
              <a:rPr lang="en-US" sz="2400" b="1" dirty="0" err="1">
                <a:latin typeface="+mj-lt"/>
                <a:ea typeface="+mj-ea"/>
                <a:cs typeface="+mj-cs"/>
              </a:rPr>
              <a:t>Creciendo</a:t>
            </a:r>
            <a:r>
              <a:rPr lang="en-US" sz="2400" b="1" dirty="0">
                <a:latin typeface="+mj-lt"/>
                <a:ea typeface="+mj-ea"/>
                <a:cs typeface="+mj-cs"/>
              </a:rPr>
              <a:t> </a:t>
            </a:r>
            <a:r>
              <a:rPr lang="en-US" sz="2400" b="1" dirty="0" err="1">
                <a:latin typeface="+mj-lt"/>
                <a:ea typeface="+mj-ea"/>
                <a:cs typeface="+mj-cs"/>
              </a:rPr>
              <a:t>en</a:t>
            </a:r>
            <a:r>
              <a:rPr lang="en-US" sz="2400" b="1" dirty="0">
                <a:latin typeface="+mj-lt"/>
                <a:ea typeface="+mj-ea"/>
                <a:cs typeface="+mj-cs"/>
              </a:rPr>
              <a:t> </a:t>
            </a:r>
            <a:r>
              <a:rPr lang="en-US" sz="2400" b="1" dirty="0" err="1">
                <a:latin typeface="+mj-lt"/>
                <a:ea typeface="+mj-ea"/>
                <a:cs typeface="+mj-cs"/>
              </a:rPr>
              <a:t>el</a:t>
            </a:r>
            <a:r>
              <a:rPr lang="en-US" sz="2400" b="1" dirty="0">
                <a:latin typeface="+mj-lt"/>
                <a:ea typeface="+mj-ea"/>
                <a:cs typeface="+mj-cs"/>
              </a:rPr>
              <a:t> Servicio”.</a:t>
            </a:r>
          </a:p>
          <a:p>
            <a:pPr marL="0" indent="0">
              <a:buNone/>
            </a:pPr>
            <a:endParaRPr lang="en-US" altLang="zh-CN" sz="2400" dirty="0"/>
          </a:p>
        </p:txBody>
      </p:sp>
      <p:pic>
        <p:nvPicPr>
          <p:cNvPr id="4" name="Picture 1" descr="A picture containing font, graphics, logo, symbol&#10;&#10;Description automatically generated"/>
          <p:cNvPicPr>
            <a:picLocks noGrp="1" noChangeAspect="1"/>
          </p:cNvPicPr>
          <p:nvPr>
            <p:ph sz="half" idx="2"/>
          </p:nvPr>
        </p:nvPicPr>
        <p:blipFill rotWithShape="1">
          <a:blip r:embed="rId2"/>
          <a:srcRect l="1757" r="2035" b="-3"/>
          <a:stretch/>
        </p:blipFill>
        <p:spPr>
          <a:xfrm>
            <a:off x="5756743" y="2093976"/>
            <a:ext cx="2955798" cy="4096512"/>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80060" y="325369"/>
            <a:ext cx="4889608" cy="2952852"/>
          </a:xfrm>
        </p:spPr>
        <p:txBody>
          <a:bodyPr vert="horz" lIns="91440" tIns="45720" rIns="91440" bIns="45720" rtlCol="0" anchor="b">
            <a:normAutofit/>
          </a:bodyPr>
          <a:lstStyle/>
          <a:p>
            <a:pPr algn="l"/>
            <a:r>
              <a:rPr lang="en-US" altLang="zh-CN" sz="4700" b="1" dirty="0"/>
              <a:t>¡Gracias </a:t>
            </a:r>
            <a:r>
              <a:rPr lang="en-US" altLang="zh-CN" sz="4700" b="1" dirty="0" err="1"/>
              <a:t>por</a:t>
            </a:r>
            <a:r>
              <a:rPr lang="en-US" altLang="zh-CN" sz="4700" b="1" dirty="0"/>
              <a:t> </a:t>
            </a:r>
            <a:r>
              <a:rPr lang="en-US" altLang="zh-CN" sz="4700" b="1" dirty="0" err="1"/>
              <a:t>su</a:t>
            </a:r>
            <a:r>
              <a:rPr lang="en-US" altLang="zh-CN" sz="4700" b="1" dirty="0"/>
              <a:t> </a:t>
            </a:r>
            <a:r>
              <a:rPr lang="en-US" altLang="zh-CN" sz="4700" b="1" dirty="0" err="1"/>
              <a:t>atención</a:t>
            </a:r>
            <a:r>
              <a:rPr lang="en-US" altLang="zh-CN" sz="4700" b="1" dirty="0"/>
              <a:t>!</a:t>
            </a:r>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1" descr="A picture containing font, graphics, logo, symbol&#10;&#10;Description automatically generated"/>
          <p:cNvPicPr>
            <a:picLocks noGrp="1" noChangeAspect="1"/>
          </p:cNvPicPr>
          <p:nvPr>
            <p:ph sz="half" idx="4294967295"/>
          </p:nvPr>
        </p:nvPicPr>
        <p:blipFill rotWithShape="1">
          <a:blip r:embed="rId2"/>
          <a:srcRect t="302"/>
          <a:stretch/>
        </p:blipFill>
        <p:spPr>
          <a:xfrm>
            <a:off x="4694662" y="476656"/>
            <a:ext cx="4097999" cy="5447489"/>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119</TotalTime>
  <Words>749</Words>
  <Application>Microsoft Office PowerPoint</Application>
  <PresentationFormat>Presentación en pantalla (4:3)</PresentationFormat>
  <Paragraphs>80</Paragraphs>
  <Slides>21</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21</vt:i4>
      </vt:variant>
    </vt:vector>
  </HeadingPairs>
  <TitlesOfParts>
    <vt:vector size="28" baseType="lpstr">
      <vt:lpstr>Arial</vt:lpstr>
      <vt:lpstr>Calibri</vt:lpstr>
      <vt:lpstr>Calibri Light</vt:lpstr>
      <vt:lpstr>Franklin Gothic Demi</vt:lpstr>
      <vt:lpstr>Franklin Gothic Medium</vt:lpstr>
      <vt:lpstr>Franklin Gothic Medium Cond</vt:lpstr>
      <vt:lpstr>Office Theme</vt:lpstr>
      <vt:lpstr>ORIENTACIÓN  PARA PRESIDENTAS Y ENLACES ASTRA   PRESENTADO POR: COMITÉ ASTRA DISTRITO CATORCE    </vt:lpstr>
      <vt:lpstr>Que es ASTRA ?</vt:lpstr>
      <vt:lpstr>OBJETIVO Y LEMA</vt:lpstr>
      <vt:lpstr>LOGO ASTRA</vt:lpstr>
      <vt:lpstr>CONOCE A TU COMITÉ ASTRA</vt:lpstr>
      <vt:lpstr>Recomendaciones para iniciar  un nuevo club</vt:lpstr>
      <vt:lpstr>Presentación de PowerPoint</vt:lpstr>
      <vt:lpstr>Recomendaciones para iniciar un nuevo club ASTRA (continuación)</vt:lpstr>
      <vt:lpstr>Presentación de PowerPoint</vt:lpstr>
      <vt:lpstr>Presentación de PowerPoint</vt:lpstr>
      <vt:lpstr>Recomendaciones para iniciar un nuevo club ASTRA (continuación)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CLAVES PARA UN CLUB ASTRA EXITOSO</vt:lpstr>
      <vt:lpstr>CLAVES PARA UN CLUB ASTRA EXITOSO (Continuación)</vt:lpstr>
      <vt:lpstr>¡Gracias por su atención!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Taller ASTRA</dc:title>
  <dc:creator>Belkis Santiago</dc:creator>
  <cp:lastModifiedBy>Nilsa Carrero</cp:lastModifiedBy>
  <cp:revision>14</cp:revision>
  <dcterms:created xsi:type="dcterms:W3CDTF">2023-08-19T02:32:00Z</dcterms:created>
  <dcterms:modified xsi:type="dcterms:W3CDTF">2026-08-08T04:39:44Z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ABEB4DDD262F4785B4A2C37F57B788EB</vt:lpwstr>
  </property>
  <property fmtid="{D5CDD505-2E9C-101B-9397-08002B2CF9AE}" pid="3" name="KSOProductBuildVer">
    <vt:lpwstr>1033-11.2.0.11537</vt:lpwstr>
  </property>
</Properties>
</file>