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5"/>
  </p:notesMasterIdLst>
  <p:sldIdLst>
    <p:sldId id="256" r:id="rId6"/>
    <p:sldId id="257" r:id="rId7"/>
    <p:sldId id="258" r:id="rId8"/>
    <p:sldId id="259" r:id="rId9"/>
    <p:sldId id="262" r:id="rId10"/>
    <p:sldId id="260" r:id="rId11"/>
    <p:sldId id="261" r:id="rId12"/>
    <p:sldId id="265" r:id="rId13"/>
    <p:sldId id="263" r:id="rId14"/>
    <p:sldId id="264" r:id="rId15"/>
    <p:sldId id="266" r:id="rId16"/>
    <p:sldId id="291" r:id="rId17"/>
    <p:sldId id="292" r:id="rId18"/>
    <p:sldId id="293" r:id="rId19"/>
    <p:sldId id="267" r:id="rId20"/>
    <p:sldId id="268" r:id="rId21"/>
    <p:sldId id="269" r:id="rId22"/>
    <p:sldId id="270" r:id="rId23"/>
    <p:sldId id="271" r:id="rId24"/>
    <p:sldId id="274" r:id="rId25"/>
    <p:sldId id="272" r:id="rId26"/>
    <p:sldId id="294" r:id="rId27"/>
    <p:sldId id="273" r:id="rId28"/>
    <p:sldId id="278" r:id="rId29"/>
    <p:sldId id="296" r:id="rId30"/>
    <p:sldId id="280" r:id="rId31"/>
    <p:sldId id="275" r:id="rId32"/>
    <p:sldId id="276" r:id="rId33"/>
    <p:sldId id="27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97BD"/>
    <a:srgbClr val="F05133"/>
    <a:srgbClr val="58707D"/>
    <a:srgbClr val="FFC4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8" d="100"/>
          <a:sy n="88" d="100"/>
        </p:scale>
        <p:origin x="4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3AF33A-C348-46A7-9DCF-E9F90EFED46C}" type="datetimeFigureOut">
              <a:rPr lang="en-US" smtClean="0"/>
              <a:t>8/7/2026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D4E8D-4B3E-4556-8420-F5E3DF691979}" type="slidenum">
              <a:rPr lang="en-US" smtClean="0"/>
              <a:t>‹Nº›</a:t>
            </a:fld>
            <a:endParaRPr lang="en-US"/>
          </a:p>
        </p:txBody>
      </p:sp>
    </p:spTree>
    <p:extLst>
      <p:ext uri="{BB962C8B-B14F-4D97-AF65-F5344CB8AC3E}">
        <p14:creationId xmlns:p14="http://schemas.microsoft.com/office/powerpoint/2010/main" val="4290706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El PP fue desarrollado por Sue Whitaker para el Comité de Liderazgo Internacional 2023-25. </a:t>
            </a:r>
          </a:p>
        </p:txBody>
      </p:sp>
      <p:sp>
        <p:nvSpPr>
          <p:cNvPr id="4" name="Slide Number Placeholder 3"/>
          <p:cNvSpPr>
            <a:spLocks noGrp="1"/>
          </p:cNvSpPr>
          <p:nvPr>
            <p:ph type="sldNum" sz="quarter" idx="5"/>
          </p:nvPr>
        </p:nvSpPr>
        <p:spPr/>
        <p:txBody>
          <a:bodyPr/>
          <a:lstStyle/>
          <a:p>
            <a:fld id="{DA5D4E8D-4B3E-4556-8420-F5E3DF691979}" type="slidenum">
              <a:rPr lang="en-US" smtClean="0"/>
              <a:t>1</a:t>
            </a:fld>
            <a:endParaRPr lang="en-US"/>
          </a:p>
        </p:txBody>
      </p:sp>
    </p:spTree>
    <p:extLst>
      <p:ext uri="{BB962C8B-B14F-4D97-AF65-F5344CB8AC3E}">
        <p14:creationId xmlns:p14="http://schemas.microsoft.com/office/powerpoint/2010/main" val="955896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5D4E8D-4B3E-4556-8420-F5E3DF691979}" type="slidenum">
              <a:rPr lang="en-US" smtClean="0"/>
              <a:t>2</a:t>
            </a:fld>
            <a:endParaRPr lang="en-US"/>
          </a:p>
        </p:txBody>
      </p:sp>
    </p:spTree>
    <p:extLst>
      <p:ext uri="{BB962C8B-B14F-4D97-AF65-F5344CB8AC3E}">
        <p14:creationId xmlns:p14="http://schemas.microsoft.com/office/powerpoint/2010/main" val="2659770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Le animo a leer el artículo sobre Planificación de la sucesión de Tammy Boyd en el Altrusa Compass de julio de 2024. El enlace para esto está al final en Altrusa Resources.</a:t>
            </a:r>
          </a:p>
        </p:txBody>
      </p:sp>
      <p:sp>
        <p:nvSpPr>
          <p:cNvPr id="4" name="Slide Number Placeholder 3"/>
          <p:cNvSpPr>
            <a:spLocks noGrp="1"/>
          </p:cNvSpPr>
          <p:nvPr>
            <p:ph type="sldNum" sz="quarter" idx="5"/>
          </p:nvPr>
        </p:nvSpPr>
        <p:spPr/>
        <p:txBody>
          <a:bodyPr/>
          <a:lstStyle/>
          <a:p>
            <a:fld id="{DA5D4E8D-4B3E-4556-8420-F5E3DF691979}" type="slidenum">
              <a:rPr lang="en-US" smtClean="0"/>
              <a:t>3</a:t>
            </a:fld>
            <a:endParaRPr lang="en-US"/>
          </a:p>
        </p:txBody>
      </p:sp>
    </p:spTree>
    <p:extLst>
      <p:ext uri="{BB962C8B-B14F-4D97-AF65-F5344CB8AC3E}">
        <p14:creationId xmlns:p14="http://schemas.microsoft.com/office/powerpoint/2010/main" val="1150497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Cuando un club gana un nuevo Altrusan podría ser el momento de comenzar a pensar en lo que el individuo está aportando al club. Comparte con el nuevo miembro las expectativas de un Altrusano. Además, asegúrese de que tanto el nuevo socio como sus patrocinadores conozcan su papel para ayudar al nuevo socio a convertirse en un miembro contribuyente del club.</a:t>
            </a:r>
          </a:p>
          <a:p>
            <a:r>
              <a:rPr lang="es"/>
              <a:t>El papel del mentor y la auditoría de los miembros se discuten en las siguientes dos diapositivas.</a:t>
            </a:r>
          </a:p>
        </p:txBody>
      </p:sp>
      <p:sp>
        <p:nvSpPr>
          <p:cNvPr id="4" name="Slide Number Placeholder 3"/>
          <p:cNvSpPr>
            <a:spLocks noGrp="1"/>
          </p:cNvSpPr>
          <p:nvPr>
            <p:ph type="sldNum" sz="quarter" idx="5"/>
          </p:nvPr>
        </p:nvSpPr>
        <p:spPr/>
        <p:txBody>
          <a:bodyPr/>
          <a:lstStyle/>
          <a:p>
            <a:fld id="{DA5D4E8D-4B3E-4556-8420-F5E3DF691979}" type="slidenum">
              <a:rPr lang="en-US" smtClean="0"/>
              <a:t>4</a:t>
            </a:fld>
            <a:endParaRPr lang="en-US"/>
          </a:p>
        </p:txBody>
      </p:sp>
    </p:spTree>
    <p:extLst>
      <p:ext uri="{BB962C8B-B14F-4D97-AF65-F5344CB8AC3E}">
        <p14:creationId xmlns:p14="http://schemas.microsoft.com/office/powerpoint/2010/main" val="2542358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La tutoría es un componente importante de la planificación de la sucesión. Esto permite a los clubes/distritos identificar a los socios que tienen las habilidades necesarias para llevar adelante al club/distrito. </a:t>
            </a:r>
          </a:p>
          <a:p>
            <a:endParaRPr lang="en-US"/>
          </a:p>
        </p:txBody>
      </p:sp>
      <p:sp>
        <p:nvSpPr>
          <p:cNvPr id="4" name="Slide Number Placeholder 3"/>
          <p:cNvSpPr>
            <a:spLocks noGrp="1"/>
          </p:cNvSpPr>
          <p:nvPr>
            <p:ph type="sldNum" sz="quarter" idx="5"/>
          </p:nvPr>
        </p:nvSpPr>
        <p:spPr/>
        <p:txBody>
          <a:bodyPr/>
          <a:lstStyle/>
          <a:p>
            <a:fld id="{DA5D4E8D-4B3E-4556-8420-F5E3DF691979}" type="slidenum">
              <a:rPr lang="en-US" smtClean="0"/>
              <a:t>5</a:t>
            </a:fld>
            <a:endParaRPr lang="en-US"/>
          </a:p>
        </p:txBody>
      </p:sp>
    </p:spTree>
    <p:extLst>
      <p:ext uri="{BB962C8B-B14F-4D97-AF65-F5344CB8AC3E}">
        <p14:creationId xmlns:p14="http://schemas.microsoft.com/office/powerpoint/2010/main" val="3964614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El presidente del club, junto con los patrocinadores, en consulta con el nuevo socio, deben decidir sobre los mentores. Además del desarrollo de los funcionarios y presidentes de comités, hay otras habilidades que se necesitan en los clubes.  Asegúrese de que tanto el mentor como el aprendiz lean la Guía de tutoría. El uso de los formularios de solicitud de perfil de mentor y aprendiz lo ayudará a hacer la mejor combinación. Sugeriría que tanto el mentor como el aprendiz se sienten al principio para desarrollar metas para este proceso. Una de las primeras cosas que deben hacer el mentor y el aprendiz es sentarse y establecer los objetivos del programa de mentoría.</a:t>
            </a:r>
          </a:p>
        </p:txBody>
      </p:sp>
      <p:sp>
        <p:nvSpPr>
          <p:cNvPr id="4" name="Slide Number Placeholder 3"/>
          <p:cNvSpPr>
            <a:spLocks noGrp="1"/>
          </p:cNvSpPr>
          <p:nvPr>
            <p:ph type="sldNum" sz="quarter" idx="5"/>
          </p:nvPr>
        </p:nvSpPr>
        <p:spPr/>
        <p:txBody>
          <a:bodyPr/>
          <a:lstStyle/>
          <a:p>
            <a:fld id="{DA5D4E8D-4B3E-4556-8420-F5E3DF691979}" type="slidenum">
              <a:rPr lang="en-US" smtClean="0"/>
              <a:t>6</a:t>
            </a:fld>
            <a:endParaRPr lang="en-US"/>
          </a:p>
        </p:txBody>
      </p:sp>
    </p:spTree>
    <p:extLst>
      <p:ext uri="{BB962C8B-B14F-4D97-AF65-F5344CB8AC3E}">
        <p14:creationId xmlns:p14="http://schemas.microsoft.com/office/powerpoint/2010/main" val="699609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Mientras revisa y se prepara para usar estos formularios, siéntase libre de editar y agregar información que sea útil para su club.</a:t>
            </a:r>
          </a:p>
        </p:txBody>
      </p:sp>
      <p:sp>
        <p:nvSpPr>
          <p:cNvPr id="4" name="Slide Number Placeholder 3"/>
          <p:cNvSpPr>
            <a:spLocks noGrp="1"/>
          </p:cNvSpPr>
          <p:nvPr>
            <p:ph type="sldNum" sz="quarter" idx="5"/>
          </p:nvPr>
        </p:nvSpPr>
        <p:spPr/>
        <p:txBody>
          <a:bodyPr/>
          <a:lstStyle/>
          <a:p>
            <a:fld id="{DA5D4E8D-4B3E-4556-8420-F5E3DF691979}" type="slidenum">
              <a:rPr lang="en-US" smtClean="0"/>
              <a:t>7</a:t>
            </a:fld>
            <a:endParaRPr lang="en-US"/>
          </a:p>
        </p:txBody>
      </p:sp>
    </p:spTree>
    <p:extLst>
      <p:ext uri="{BB962C8B-B14F-4D97-AF65-F5344CB8AC3E}">
        <p14:creationId xmlns:p14="http://schemas.microsoft.com/office/powerpoint/2010/main" val="1243289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El primer paso en la planificación de la sucesión es asignar miembros a los comités. A veces, los nuevos socios están tan emocionados que quieren participar en más de un comité, así como en otras actividades del club. Tenga en cuenta que el agotamiento puede ocurrir muy rápidamente. Las diapositivas futuras proporcionan algunas pautas para hacer asignaciones de comités.</a:t>
            </a:r>
          </a:p>
        </p:txBody>
      </p:sp>
      <p:sp>
        <p:nvSpPr>
          <p:cNvPr id="4" name="Slide Number Placeholder 3"/>
          <p:cNvSpPr>
            <a:spLocks noGrp="1"/>
          </p:cNvSpPr>
          <p:nvPr>
            <p:ph type="sldNum" sz="quarter" idx="5"/>
          </p:nvPr>
        </p:nvSpPr>
        <p:spPr/>
        <p:txBody>
          <a:bodyPr/>
          <a:lstStyle/>
          <a:p>
            <a:fld id="{DA5D4E8D-4B3E-4556-8420-F5E3DF691979}" type="slidenum">
              <a:rPr lang="en-US" smtClean="0"/>
              <a:t>8</a:t>
            </a:fld>
            <a:endParaRPr lang="en-US"/>
          </a:p>
        </p:txBody>
      </p:sp>
    </p:spTree>
    <p:extLst>
      <p:ext uri="{BB962C8B-B14F-4D97-AF65-F5344CB8AC3E}">
        <p14:creationId xmlns:p14="http://schemas.microsoft.com/office/powerpoint/2010/main" val="1444973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Los clubes tienen diferentes comités. Consulte los estatutos de su club para conocer los comités requeridos y otros comités que existen. Reconozca que los clubes más pequeños tendrán menos personas en cada comité.</a:t>
            </a:r>
          </a:p>
        </p:txBody>
      </p:sp>
      <p:sp>
        <p:nvSpPr>
          <p:cNvPr id="4" name="Slide Number Placeholder 3"/>
          <p:cNvSpPr>
            <a:spLocks noGrp="1"/>
          </p:cNvSpPr>
          <p:nvPr>
            <p:ph type="sldNum" sz="quarter" idx="5"/>
          </p:nvPr>
        </p:nvSpPr>
        <p:spPr/>
        <p:txBody>
          <a:bodyPr/>
          <a:lstStyle/>
          <a:p>
            <a:fld id="{DA5D4E8D-4B3E-4556-8420-F5E3DF691979}" type="slidenum">
              <a:rPr lang="en-US" smtClean="0"/>
              <a:t>9</a:t>
            </a:fld>
            <a:endParaRPr lang="en-US"/>
          </a:p>
        </p:txBody>
      </p:sp>
    </p:spTree>
    <p:extLst>
      <p:ext uri="{BB962C8B-B14F-4D97-AF65-F5344CB8AC3E}">
        <p14:creationId xmlns:p14="http://schemas.microsoft.com/office/powerpoint/2010/main" val="2415684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Reiterar la importancia del trabajo de comité en un club. También es una forma de conocer a tus compañeros Altrusans en un entorno de grupo más pequeño. Esto brinda una oportunidad para que los presidentes y funcionarios de los comités observen el potencial de liderazgo de los nuevos miembros.</a:t>
            </a:r>
          </a:p>
        </p:txBody>
      </p:sp>
      <p:sp>
        <p:nvSpPr>
          <p:cNvPr id="4" name="Slide Number Placeholder 3"/>
          <p:cNvSpPr>
            <a:spLocks noGrp="1"/>
          </p:cNvSpPr>
          <p:nvPr>
            <p:ph type="sldNum" sz="quarter" idx="5"/>
          </p:nvPr>
        </p:nvSpPr>
        <p:spPr/>
        <p:txBody>
          <a:bodyPr/>
          <a:lstStyle/>
          <a:p>
            <a:fld id="{DA5D4E8D-4B3E-4556-8420-F5E3DF691979}" type="slidenum">
              <a:rPr lang="en-US" smtClean="0"/>
              <a:t>10</a:t>
            </a:fld>
            <a:endParaRPr lang="en-US"/>
          </a:p>
        </p:txBody>
      </p:sp>
    </p:spTree>
    <p:extLst>
      <p:ext uri="{BB962C8B-B14F-4D97-AF65-F5344CB8AC3E}">
        <p14:creationId xmlns:p14="http://schemas.microsoft.com/office/powerpoint/2010/main" val="3881897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El comité de nominaciones del club se elige todos los años cuando se eligen los funcionarios del club. Su trabajo comenzará en el momento de su elección, ya que tienen la tarea de observar a los miembros en varios entornos en busca de líderes potenciales. Recuerde que algunos miembros pueden ser "bastante" líderes, haciendo el trabajo detrás de escena. </a:t>
            </a:r>
          </a:p>
        </p:txBody>
      </p:sp>
      <p:sp>
        <p:nvSpPr>
          <p:cNvPr id="4" name="Slide Number Placeholder 3"/>
          <p:cNvSpPr>
            <a:spLocks noGrp="1"/>
          </p:cNvSpPr>
          <p:nvPr>
            <p:ph type="sldNum" sz="quarter" idx="5"/>
          </p:nvPr>
        </p:nvSpPr>
        <p:spPr/>
        <p:txBody>
          <a:bodyPr/>
          <a:lstStyle/>
          <a:p>
            <a:fld id="{DA5D4E8D-4B3E-4556-8420-F5E3DF691979}" type="slidenum">
              <a:rPr lang="en-US" smtClean="0"/>
              <a:t>11</a:t>
            </a:fld>
            <a:endParaRPr lang="en-US"/>
          </a:p>
        </p:txBody>
      </p:sp>
    </p:spTree>
    <p:extLst>
      <p:ext uri="{BB962C8B-B14F-4D97-AF65-F5344CB8AC3E}">
        <p14:creationId xmlns:p14="http://schemas.microsoft.com/office/powerpoint/2010/main" val="2811114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Comentario sobre los tesoreros de los clubes: la noción de utilizar tesoreros asistentes está creciendo en los distritos y clubes. Algo a considerar. Esto hace que pasar a la posición de tesorero sea mucho más fácil y fluido.</a:t>
            </a:r>
          </a:p>
        </p:txBody>
      </p:sp>
      <p:sp>
        <p:nvSpPr>
          <p:cNvPr id="4" name="Slide Number Placeholder 3"/>
          <p:cNvSpPr>
            <a:spLocks noGrp="1"/>
          </p:cNvSpPr>
          <p:nvPr>
            <p:ph type="sldNum" sz="quarter" idx="5"/>
          </p:nvPr>
        </p:nvSpPr>
        <p:spPr/>
        <p:txBody>
          <a:bodyPr/>
          <a:lstStyle/>
          <a:p>
            <a:fld id="{DA5D4E8D-4B3E-4556-8420-F5E3DF691979}" type="slidenum">
              <a:rPr lang="en-US" smtClean="0"/>
              <a:t>12</a:t>
            </a:fld>
            <a:endParaRPr lang="en-US"/>
          </a:p>
        </p:txBody>
      </p:sp>
    </p:spTree>
    <p:extLst>
      <p:ext uri="{BB962C8B-B14F-4D97-AF65-F5344CB8AC3E}">
        <p14:creationId xmlns:p14="http://schemas.microsoft.com/office/powerpoint/2010/main" val="658064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Reconozca que el equipo de oficiales que tiene un club variará. Los funcionarios que tendrá un club se indicarán en los Estatutos del Club. </a:t>
            </a:r>
          </a:p>
          <a:p>
            <a:r>
              <a:rPr lang="es"/>
              <a:t>Podría ser un buen momento para consultar con la audiencia sobre lo que tienen varios clubes en su distrito.</a:t>
            </a:r>
          </a:p>
        </p:txBody>
      </p:sp>
      <p:sp>
        <p:nvSpPr>
          <p:cNvPr id="4" name="Slide Number Placeholder 3"/>
          <p:cNvSpPr>
            <a:spLocks noGrp="1"/>
          </p:cNvSpPr>
          <p:nvPr>
            <p:ph type="sldNum" sz="quarter" idx="5"/>
          </p:nvPr>
        </p:nvSpPr>
        <p:spPr/>
        <p:txBody>
          <a:bodyPr/>
          <a:lstStyle/>
          <a:p>
            <a:fld id="{DA5D4E8D-4B3E-4556-8420-F5E3DF691979}" type="slidenum">
              <a:rPr lang="en-US" smtClean="0"/>
              <a:t>13</a:t>
            </a:fld>
            <a:endParaRPr lang="en-US"/>
          </a:p>
        </p:txBody>
      </p:sp>
    </p:spTree>
    <p:extLst>
      <p:ext uri="{BB962C8B-B14F-4D97-AF65-F5344CB8AC3E}">
        <p14:creationId xmlns:p14="http://schemas.microsoft.com/office/powerpoint/2010/main" val="1226856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La mayoría de los clubes continúan teniendo al presidente anterior inmediato en la junta. Aprovecha su experiencia. Deben saber mejor lo que se necesita para ser un buen líder. Sea respetuoso con la necesidad de que los miembros se alejen de un papel de liderazgo.</a:t>
            </a:r>
          </a:p>
        </p:txBody>
      </p:sp>
      <p:sp>
        <p:nvSpPr>
          <p:cNvPr id="4" name="Slide Number Placeholder 3"/>
          <p:cNvSpPr>
            <a:spLocks noGrp="1"/>
          </p:cNvSpPr>
          <p:nvPr>
            <p:ph type="sldNum" sz="quarter" idx="5"/>
          </p:nvPr>
        </p:nvSpPr>
        <p:spPr/>
        <p:txBody>
          <a:bodyPr/>
          <a:lstStyle/>
          <a:p>
            <a:fld id="{DA5D4E8D-4B3E-4556-8420-F5E3DF691979}" type="slidenum">
              <a:rPr lang="en-US" smtClean="0"/>
              <a:t>14</a:t>
            </a:fld>
            <a:endParaRPr lang="en-US"/>
          </a:p>
        </p:txBody>
      </p:sp>
    </p:spTree>
    <p:extLst>
      <p:ext uri="{BB962C8B-B14F-4D97-AF65-F5344CB8AC3E}">
        <p14:creationId xmlns:p14="http://schemas.microsoft.com/office/powerpoint/2010/main" val="3661726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La sucesión es solo el primer paso para armar un equipo de liderazgo exitoso. Pasemos a la importancia de la capacitación en liderazgo.</a:t>
            </a:r>
          </a:p>
        </p:txBody>
      </p:sp>
      <p:sp>
        <p:nvSpPr>
          <p:cNvPr id="4" name="Slide Number Placeholder 3"/>
          <p:cNvSpPr>
            <a:spLocks noGrp="1"/>
          </p:cNvSpPr>
          <p:nvPr>
            <p:ph type="sldNum" sz="quarter" idx="5"/>
          </p:nvPr>
        </p:nvSpPr>
        <p:spPr/>
        <p:txBody>
          <a:bodyPr/>
          <a:lstStyle/>
          <a:p>
            <a:fld id="{DA5D4E8D-4B3E-4556-8420-F5E3DF691979}" type="slidenum">
              <a:rPr lang="en-US" smtClean="0"/>
              <a:t>15</a:t>
            </a:fld>
            <a:endParaRPr lang="en-US"/>
          </a:p>
        </p:txBody>
      </p:sp>
    </p:spTree>
    <p:extLst>
      <p:ext uri="{BB962C8B-B14F-4D97-AF65-F5344CB8AC3E}">
        <p14:creationId xmlns:p14="http://schemas.microsoft.com/office/powerpoint/2010/main" val="3973540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Esta capacitación debe realizarse dentro del primer mes de un nuevo año. Es importante involucrar tanto a los funcionarios como a los presidentes de los comités para que todos estén en la misma página. El presidente dirige esta sesión de capacitación con mayor frecuencia, pero puede recurrir a ex presidentes de club, funcionarios de distrito y/o internacionales de su club.</a:t>
            </a:r>
          </a:p>
        </p:txBody>
      </p:sp>
      <p:sp>
        <p:nvSpPr>
          <p:cNvPr id="4" name="Slide Number Placeholder 3"/>
          <p:cNvSpPr>
            <a:spLocks noGrp="1"/>
          </p:cNvSpPr>
          <p:nvPr>
            <p:ph type="sldNum" sz="quarter" idx="5"/>
          </p:nvPr>
        </p:nvSpPr>
        <p:spPr/>
        <p:txBody>
          <a:bodyPr/>
          <a:lstStyle/>
          <a:p>
            <a:fld id="{DA5D4E8D-4B3E-4556-8420-F5E3DF691979}" type="slidenum">
              <a:rPr lang="en-US" smtClean="0"/>
              <a:t>16</a:t>
            </a:fld>
            <a:endParaRPr lang="en-US"/>
          </a:p>
        </p:txBody>
      </p:sp>
    </p:spTree>
    <p:extLst>
      <p:ext uri="{BB962C8B-B14F-4D97-AF65-F5344CB8AC3E}">
        <p14:creationId xmlns:p14="http://schemas.microsoft.com/office/powerpoint/2010/main" val="39474897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Con suerte, los oficiales salientes los han estado usando, pero si necesita ayuda, hay recursos en el sitio web de International.  Tenga en cuenta que el acceso al recuento grupal solo se otorga a un número limitado de funcionarios del club: presidente, tesorero, ex presidente. Debemos ser respetuosos con la información privada de nuestros miembros. Nunca haga un correo masivo que muestre todos los correos electrónicos. Hazlo como una copia ciega. </a:t>
            </a:r>
          </a:p>
          <a:p>
            <a:r>
              <a:rPr lang="es"/>
              <a:t>Una buena capacitación en liderazgo ayuda a las personas a tener éxito en sus funciones y a estar más dispuestas a ascender a otro puesto de oficial.</a:t>
            </a:r>
          </a:p>
        </p:txBody>
      </p:sp>
      <p:sp>
        <p:nvSpPr>
          <p:cNvPr id="4" name="Slide Number Placeholder 3"/>
          <p:cNvSpPr>
            <a:spLocks noGrp="1"/>
          </p:cNvSpPr>
          <p:nvPr>
            <p:ph type="sldNum" sz="quarter" idx="5"/>
          </p:nvPr>
        </p:nvSpPr>
        <p:spPr/>
        <p:txBody>
          <a:bodyPr/>
          <a:lstStyle/>
          <a:p>
            <a:fld id="{DA5D4E8D-4B3E-4556-8420-F5E3DF691979}" type="slidenum">
              <a:rPr lang="en-US" smtClean="0"/>
              <a:t>17</a:t>
            </a:fld>
            <a:endParaRPr lang="en-US"/>
          </a:p>
        </p:txBody>
      </p:sp>
    </p:spTree>
    <p:extLst>
      <p:ext uri="{BB962C8B-B14F-4D97-AF65-F5344CB8AC3E}">
        <p14:creationId xmlns:p14="http://schemas.microsoft.com/office/powerpoint/2010/main" val="2006259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Alentar a los dirigentes del club a asistir a las Conferencias de Distrito y a otras oportunidades de capacitación de líderes.  Los distritos los ofrecen a través de talleres de otoño y/o sesiones de capacitación en liderazgo de Zoom. Los presidentes de club y otros funcionarios deben aprovechar la oportunidad para servir como delegados de su club en la Convención Internacional. Cada club tiene al menos un delegado.</a:t>
            </a:r>
          </a:p>
          <a:p>
            <a:r>
              <a:rPr lang="es"/>
              <a:t>Haga preguntas sobre la planificación de la sucesión de los clubes antes de pasar a la planificación de la sucesión en el distrito.</a:t>
            </a:r>
          </a:p>
        </p:txBody>
      </p:sp>
      <p:sp>
        <p:nvSpPr>
          <p:cNvPr id="4" name="Slide Number Placeholder 3"/>
          <p:cNvSpPr>
            <a:spLocks noGrp="1"/>
          </p:cNvSpPr>
          <p:nvPr>
            <p:ph type="sldNum" sz="quarter" idx="5"/>
          </p:nvPr>
        </p:nvSpPr>
        <p:spPr/>
        <p:txBody>
          <a:bodyPr/>
          <a:lstStyle/>
          <a:p>
            <a:fld id="{DA5D4E8D-4B3E-4556-8420-F5E3DF691979}" type="slidenum">
              <a:rPr lang="en-US" smtClean="0"/>
              <a:t>18</a:t>
            </a:fld>
            <a:endParaRPr lang="en-US"/>
          </a:p>
        </p:txBody>
      </p:sp>
    </p:spTree>
    <p:extLst>
      <p:ext uri="{BB962C8B-B14F-4D97-AF65-F5344CB8AC3E}">
        <p14:creationId xmlns:p14="http://schemas.microsoft.com/office/powerpoint/2010/main" val="3048384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La planificación de la sucesión a nivel de distrito es tan importante como a nivel de club. Se aplicarán algunas de las mismas sugerencias, pero hay algunas diferencias.</a:t>
            </a:r>
          </a:p>
        </p:txBody>
      </p:sp>
      <p:sp>
        <p:nvSpPr>
          <p:cNvPr id="4" name="Slide Number Placeholder 3"/>
          <p:cNvSpPr>
            <a:spLocks noGrp="1"/>
          </p:cNvSpPr>
          <p:nvPr>
            <p:ph type="sldNum" sz="quarter" idx="5"/>
          </p:nvPr>
        </p:nvSpPr>
        <p:spPr/>
        <p:txBody>
          <a:bodyPr/>
          <a:lstStyle/>
          <a:p>
            <a:fld id="{DA5D4E8D-4B3E-4556-8420-F5E3DF691979}" type="slidenum">
              <a:rPr lang="en-US" smtClean="0"/>
              <a:t>19</a:t>
            </a:fld>
            <a:endParaRPr lang="en-US"/>
          </a:p>
        </p:txBody>
      </p:sp>
    </p:spTree>
    <p:extLst>
      <p:ext uri="{BB962C8B-B14F-4D97-AF65-F5344CB8AC3E}">
        <p14:creationId xmlns:p14="http://schemas.microsoft.com/office/powerpoint/2010/main" val="190363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Todo esto se discutirá en detalle más adelante en las próximas diapositivas.</a:t>
            </a:r>
          </a:p>
        </p:txBody>
      </p:sp>
      <p:sp>
        <p:nvSpPr>
          <p:cNvPr id="4" name="Slide Number Placeholder 3"/>
          <p:cNvSpPr>
            <a:spLocks noGrp="1"/>
          </p:cNvSpPr>
          <p:nvPr>
            <p:ph type="sldNum" sz="quarter" idx="5"/>
          </p:nvPr>
        </p:nvSpPr>
        <p:spPr/>
        <p:txBody>
          <a:bodyPr/>
          <a:lstStyle/>
          <a:p>
            <a:fld id="{DA5D4E8D-4B3E-4556-8420-F5E3DF691979}" type="slidenum">
              <a:rPr lang="en-US" smtClean="0"/>
              <a:t>20</a:t>
            </a:fld>
            <a:endParaRPr lang="en-US"/>
          </a:p>
        </p:txBody>
      </p:sp>
    </p:spTree>
    <p:extLst>
      <p:ext uri="{BB962C8B-B14F-4D97-AF65-F5344CB8AC3E}">
        <p14:creationId xmlns:p14="http://schemas.microsoft.com/office/powerpoint/2010/main" val="103928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Las oportunidades opcionales son para que cada distrito las determine. Algunos distritos han optado por menos oficiales. Una vez más, los estatutos del distrito identifican a los funcionarios del distrito.</a:t>
            </a:r>
          </a:p>
        </p:txBody>
      </p:sp>
      <p:sp>
        <p:nvSpPr>
          <p:cNvPr id="4" name="Slide Number Placeholder 3"/>
          <p:cNvSpPr>
            <a:spLocks noGrp="1"/>
          </p:cNvSpPr>
          <p:nvPr>
            <p:ph type="sldNum" sz="quarter" idx="5"/>
          </p:nvPr>
        </p:nvSpPr>
        <p:spPr/>
        <p:txBody>
          <a:bodyPr/>
          <a:lstStyle/>
          <a:p>
            <a:fld id="{DA5D4E8D-4B3E-4556-8420-F5E3DF691979}" type="slidenum">
              <a:rPr lang="en-US" smtClean="0"/>
              <a:t>21</a:t>
            </a:fld>
            <a:endParaRPr lang="en-US"/>
          </a:p>
        </p:txBody>
      </p:sp>
    </p:spTree>
    <p:extLst>
      <p:ext uri="{BB962C8B-B14F-4D97-AF65-F5344CB8AC3E}">
        <p14:creationId xmlns:p14="http://schemas.microsoft.com/office/powerpoint/2010/main" val="949191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Estos son parte de los estatutos internacionales. Dado que el secretario es un puesto designado, no cuenta para el límite de dos miembros del mismo club. Trate de incluir a funcionarios de tantos clubes como sea posible. Cada dos años busca funcionarios de diferentes clubes. No quieres que unos pocos clubes sirvan en la junta todo el tiempo.</a:t>
            </a:r>
          </a:p>
        </p:txBody>
      </p:sp>
      <p:sp>
        <p:nvSpPr>
          <p:cNvPr id="4" name="Slide Number Placeholder 3"/>
          <p:cNvSpPr>
            <a:spLocks noGrp="1"/>
          </p:cNvSpPr>
          <p:nvPr>
            <p:ph type="sldNum" sz="quarter" idx="5"/>
          </p:nvPr>
        </p:nvSpPr>
        <p:spPr/>
        <p:txBody>
          <a:bodyPr/>
          <a:lstStyle/>
          <a:p>
            <a:fld id="{DA5D4E8D-4B3E-4556-8420-F5E3DF691979}" type="slidenum">
              <a:rPr lang="en-US" smtClean="0"/>
              <a:t>22</a:t>
            </a:fld>
            <a:endParaRPr lang="en-US"/>
          </a:p>
        </p:txBody>
      </p:sp>
    </p:spTree>
    <p:extLst>
      <p:ext uri="{BB962C8B-B14F-4D97-AF65-F5344CB8AC3E}">
        <p14:creationId xmlns:p14="http://schemas.microsoft.com/office/powerpoint/2010/main" val="3595216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Revise los requisitos para ser un oficial de distrito. Ser ex presidente del club antes de convertirse en un funcionario de distrito electo es un requisito de acuerdo con los estatutos internacionales. Tenga en cuenta la diferencia para el Tesorero del Distrito. Podría considerar a un tesorero de la fundación de un club o distrito como experiencia. El distrito solicita nombres como posibles candidatos para funcionarios de distrito de diferentes maneras. (Boletines informativos del distrito, contactos con los presidentes de los clubes, durante las visitas de los dirigentes distritales a los clubes, etc.) </a:t>
            </a:r>
          </a:p>
          <a:p>
            <a:r>
              <a:rPr lang="es"/>
              <a:t>El comité de nominaciones se elige al mismo tiempo que se eligen los funcionarios del distrito y sirve por dos años.</a:t>
            </a:r>
          </a:p>
        </p:txBody>
      </p:sp>
      <p:sp>
        <p:nvSpPr>
          <p:cNvPr id="4" name="Slide Number Placeholder 3"/>
          <p:cNvSpPr>
            <a:spLocks noGrp="1"/>
          </p:cNvSpPr>
          <p:nvPr>
            <p:ph type="sldNum" sz="quarter" idx="5"/>
          </p:nvPr>
        </p:nvSpPr>
        <p:spPr/>
        <p:txBody>
          <a:bodyPr/>
          <a:lstStyle/>
          <a:p>
            <a:fld id="{DA5D4E8D-4B3E-4556-8420-F5E3DF691979}" type="slidenum">
              <a:rPr lang="en-US" smtClean="0"/>
              <a:t>23</a:t>
            </a:fld>
            <a:endParaRPr lang="en-US"/>
          </a:p>
        </p:txBody>
      </p:sp>
    </p:spTree>
    <p:extLst>
      <p:ext uri="{BB962C8B-B14F-4D97-AF65-F5344CB8AC3E}">
        <p14:creationId xmlns:p14="http://schemas.microsoft.com/office/powerpoint/2010/main" val="4031477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Los comités de distrito requeridos se identifican en los estatutos internacionales. Hacer estos comités de trabajo. Es una buena idea que un funcionario de distrito sirva como enlace con cada comité. Esto ayuda con el flujo de comunicación entre la junta y los comités. También permite que los miembros actuales de la junta identifiquen posibles futuros líderes.  También sugiera que estos son verdaderamente comités con un presidente y miembros. Trate de obtener la participación de todos los clubes del distrito.</a:t>
            </a:r>
          </a:p>
        </p:txBody>
      </p:sp>
      <p:sp>
        <p:nvSpPr>
          <p:cNvPr id="4" name="Slide Number Placeholder 3"/>
          <p:cNvSpPr>
            <a:spLocks noGrp="1"/>
          </p:cNvSpPr>
          <p:nvPr>
            <p:ph type="sldNum" sz="quarter" idx="5"/>
          </p:nvPr>
        </p:nvSpPr>
        <p:spPr/>
        <p:txBody>
          <a:bodyPr/>
          <a:lstStyle/>
          <a:p>
            <a:fld id="{DA5D4E8D-4B3E-4556-8420-F5E3DF691979}" type="slidenum">
              <a:rPr lang="en-US" smtClean="0"/>
              <a:t>24</a:t>
            </a:fld>
            <a:endParaRPr lang="en-US"/>
          </a:p>
        </p:txBody>
      </p:sp>
    </p:spTree>
    <p:extLst>
      <p:ext uri="{BB962C8B-B14F-4D97-AF65-F5344CB8AC3E}">
        <p14:creationId xmlns:p14="http://schemas.microsoft.com/office/powerpoint/2010/main" val="535428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El comité de credenciales registra y verifica a todos los delegados a la conferencia y hace informes de los mismos en la(s) reunión(es) de negocios durante la conferencia. El comité electoral recibe y cuenta las boletas para las elecciones de funcionarios y el comité de nominaciones.</a:t>
            </a:r>
          </a:p>
        </p:txBody>
      </p:sp>
      <p:sp>
        <p:nvSpPr>
          <p:cNvPr id="4" name="Slide Number Placeholder 3"/>
          <p:cNvSpPr>
            <a:spLocks noGrp="1"/>
          </p:cNvSpPr>
          <p:nvPr>
            <p:ph type="sldNum" sz="quarter" idx="5"/>
          </p:nvPr>
        </p:nvSpPr>
        <p:spPr/>
        <p:txBody>
          <a:bodyPr/>
          <a:lstStyle/>
          <a:p>
            <a:fld id="{DA5D4E8D-4B3E-4556-8420-F5E3DF691979}" type="slidenum">
              <a:rPr lang="en-US" smtClean="0"/>
              <a:t>25</a:t>
            </a:fld>
            <a:endParaRPr lang="en-US"/>
          </a:p>
        </p:txBody>
      </p:sp>
    </p:spTree>
    <p:extLst>
      <p:ext uri="{BB962C8B-B14F-4D97-AF65-F5344CB8AC3E}">
        <p14:creationId xmlns:p14="http://schemas.microsoft.com/office/powerpoint/2010/main" val="3703367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Invitar a personas de los clubes del distrito a presentar programas sobre el servicio del club y las actividades de recaudación de fondos sería otra oportunidad para identificar líderes potenciales. Estos pueden hacerse como presentaciones individuales o presentaciones de paneles.</a:t>
            </a:r>
          </a:p>
        </p:txBody>
      </p:sp>
      <p:sp>
        <p:nvSpPr>
          <p:cNvPr id="4" name="Slide Number Placeholder 3"/>
          <p:cNvSpPr>
            <a:spLocks noGrp="1"/>
          </p:cNvSpPr>
          <p:nvPr>
            <p:ph type="sldNum" sz="quarter" idx="5"/>
          </p:nvPr>
        </p:nvSpPr>
        <p:spPr/>
        <p:txBody>
          <a:bodyPr/>
          <a:lstStyle/>
          <a:p>
            <a:fld id="{DA5D4E8D-4B3E-4556-8420-F5E3DF691979}" type="slidenum">
              <a:rPr lang="en-US" smtClean="0"/>
              <a:t>26</a:t>
            </a:fld>
            <a:endParaRPr lang="en-US"/>
          </a:p>
        </p:txBody>
      </p:sp>
    </p:spTree>
    <p:extLst>
      <p:ext uri="{BB962C8B-B14F-4D97-AF65-F5344CB8AC3E}">
        <p14:creationId xmlns:p14="http://schemas.microsoft.com/office/powerpoint/2010/main" val="18334530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Este entrenamiento de liderazgo puede ocurrir en un corto período de tiempo. Ciertamente debería haber algunos inmediatamente después de su elección en la conferencia. ¡No querrás enviarlos a casa sintiéndose abrumados! Sin embargo, al mismo tiempo no los sobrecargues con información. Con la tecnología actual, es fácil convocar al grupo para capacitación adicional tal como lo estamos haciendo hoy. Anime a su equipo de liderazgo distrital a asistir a la convención internacional después de ser elegidos.</a:t>
            </a:r>
          </a:p>
        </p:txBody>
      </p:sp>
      <p:sp>
        <p:nvSpPr>
          <p:cNvPr id="4" name="Slide Number Placeholder 3"/>
          <p:cNvSpPr>
            <a:spLocks noGrp="1"/>
          </p:cNvSpPr>
          <p:nvPr>
            <p:ph type="sldNum" sz="quarter" idx="5"/>
          </p:nvPr>
        </p:nvSpPr>
        <p:spPr/>
        <p:txBody>
          <a:bodyPr/>
          <a:lstStyle/>
          <a:p>
            <a:fld id="{DA5D4E8D-4B3E-4556-8420-F5E3DF691979}" type="slidenum">
              <a:rPr lang="en-US" smtClean="0"/>
              <a:t>27</a:t>
            </a:fld>
            <a:endParaRPr lang="en-US"/>
          </a:p>
        </p:txBody>
      </p:sp>
    </p:spTree>
    <p:extLst>
      <p:ext uri="{BB962C8B-B14F-4D97-AF65-F5344CB8AC3E}">
        <p14:creationId xmlns:p14="http://schemas.microsoft.com/office/powerpoint/2010/main" val="36363251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a:t>Estos son algunos de los recursos disponibles. Consulte el sitio web de International para obtener recursos adicionales.</a:t>
            </a:r>
          </a:p>
        </p:txBody>
      </p:sp>
      <p:sp>
        <p:nvSpPr>
          <p:cNvPr id="4" name="Slide Number Placeholder 3"/>
          <p:cNvSpPr>
            <a:spLocks noGrp="1"/>
          </p:cNvSpPr>
          <p:nvPr>
            <p:ph type="sldNum" sz="quarter" idx="5"/>
          </p:nvPr>
        </p:nvSpPr>
        <p:spPr/>
        <p:txBody>
          <a:bodyPr/>
          <a:lstStyle/>
          <a:p>
            <a:fld id="{DA5D4E8D-4B3E-4556-8420-F5E3DF691979}" type="slidenum">
              <a:rPr lang="en-US" smtClean="0"/>
              <a:t>28</a:t>
            </a:fld>
            <a:endParaRPr lang="en-US"/>
          </a:p>
        </p:txBody>
      </p:sp>
    </p:spTree>
    <p:extLst>
      <p:ext uri="{BB962C8B-B14F-4D97-AF65-F5344CB8AC3E}">
        <p14:creationId xmlns:p14="http://schemas.microsoft.com/office/powerpoint/2010/main" val="754012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CA0F4-801F-5585-9583-D60BA85089C2}"/>
              </a:ext>
            </a:extLst>
          </p:cNvPr>
          <p:cNvSpPr>
            <a:spLocks noGrp="1"/>
          </p:cNvSpPr>
          <p:nvPr>
            <p:ph type="ctrTitle"/>
          </p:nvPr>
        </p:nvSpPr>
        <p:spPr>
          <a:xfrm>
            <a:off x="1524000" y="1122363"/>
            <a:ext cx="9144000" cy="2387600"/>
          </a:xfrm>
        </p:spPr>
        <p:txBody>
          <a:bodyPr anchor="b"/>
          <a:lstStyle>
            <a:lvl1pPr algn="ctr">
              <a:defRPr sz="6000"/>
            </a:lvl1pPr>
          </a:lstStyle>
          <a:p>
            <a:r>
              <a:rPr lang="es"/>
              <a:t>Haga clic para editar el estilo de título maestro</a:t>
            </a:r>
          </a:p>
        </p:txBody>
      </p:sp>
      <p:sp>
        <p:nvSpPr>
          <p:cNvPr id="3" name="Subtitle 2">
            <a:extLst>
              <a:ext uri="{FF2B5EF4-FFF2-40B4-BE49-F238E27FC236}">
                <a16:creationId xmlns:a16="http://schemas.microsoft.com/office/drawing/2014/main" id="{497B2D5C-9589-3E4B-4C6D-C303B0EB24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
              <a:t>Haga clic para editar el estilo de subtítulos maestros</a:t>
            </a:r>
          </a:p>
        </p:txBody>
      </p:sp>
      <p:sp>
        <p:nvSpPr>
          <p:cNvPr id="4" name="Date Placeholder 3">
            <a:extLst>
              <a:ext uri="{FF2B5EF4-FFF2-40B4-BE49-F238E27FC236}">
                <a16:creationId xmlns:a16="http://schemas.microsoft.com/office/drawing/2014/main" id="{FBB0ECF2-B907-34EC-0290-E339E30C4D30}"/>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5" name="Footer Placeholder 4">
            <a:extLst>
              <a:ext uri="{FF2B5EF4-FFF2-40B4-BE49-F238E27FC236}">
                <a16:creationId xmlns:a16="http://schemas.microsoft.com/office/drawing/2014/main" id="{3C9D026B-0BB7-9FA0-4A28-B69A3A00B0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69DE4B-14AC-F10B-5B9E-DD85DA57BC34}"/>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3191093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DB797-1082-B0C9-D4AC-32408D0273BD}"/>
              </a:ext>
            </a:extLst>
          </p:cNvPr>
          <p:cNvSpPr>
            <a:spLocks noGrp="1"/>
          </p:cNvSpPr>
          <p:nvPr>
            <p:ph type="title"/>
          </p:nvPr>
        </p:nvSpPr>
        <p:spPr/>
        <p:txBody>
          <a:bodyPr/>
          <a:lstStyle/>
          <a:p>
            <a:r>
              <a:rPr lang="es"/>
              <a:t>Haga clic para editar el estilo de título maestro</a:t>
            </a:r>
          </a:p>
        </p:txBody>
      </p:sp>
      <p:sp>
        <p:nvSpPr>
          <p:cNvPr id="3" name="Content Placeholder 2">
            <a:extLst>
              <a:ext uri="{FF2B5EF4-FFF2-40B4-BE49-F238E27FC236}">
                <a16:creationId xmlns:a16="http://schemas.microsoft.com/office/drawing/2014/main" id="{B37F6C3E-6AD4-4AED-0E4A-226F92A85D62}"/>
              </a:ext>
            </a:extLst>
          </p:cNvPr>
          <p:cNvSpPr>
            <a:spLocks noGrp="1"/>
          </p:cNvSpPr>
          <p:nvPr>
            <p:ph idx="1"/>
          </p:nvPr>
        </p:nvSpPr>
        <p:spPr/>
        <p:txBody>
          <a:bodyPr/>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4" name="Date Placeholder 3">
            <a:extLst>
              <a:ext uri="{FF2B5EF4-FFF2-40B4-BE49-F238E27FC236}">
                <a16:creationId xmlns:a16="http://schemas.microsoft.com/office/drawing/2014/main" id="{E7098C17-F8BC-9AE7-D7E1-58A8D651D6C9}"/>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5" name="Footer Placeholder 4">
            <a:extLst>
              <a:ext uri="{FF2B5EF4-FFF2-40B4-BE49-F238E27FC236}">
                <a16:creationId xmlns:a16="http://schemas.microsoft.com/office/drawing/2014/main" id="{26B24F39-68FF-DC78-617F-F8170DC2E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BC5E78-A473-A64C-E7BF-8882B6F52D74}"/>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3641658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D354-6E6A-A790-4D0B-FE827153B7F6}"/>
              </a:ext>
            </a:extLst>
          </p:cNvPr>
          <p:cNvSpPr>
            <a:spLocks noGrp="1"/>
          </p:cNvSpPr>
          <p:nvPr>
            <p:ph type="title"/>
          </p:nvPr>
        </p:nvSpPr>
        <p:spPr>
          <a:xfrm>
            <a:off x="831850" y="1709738"/>
            <a:ext cx="10515600" cy="2852737"/>
          </a:xfrm>
        </p:spPr>
        <p:txBody>
          <a:bodyPr anchor="b"/>
          <a:lstStyle>
            <a:lvl1pPr>
              <a:defRPr sz="6000"/>
            </a:lvl1pPr>
          </a:lstStyle>
          <a:p>
            <a:r>
              <a:rPr lang="es"/>
              <a:t>Haga clic para editar el estilo de título maestro</a:t>
            </a:r>
          </a:p>
        </p:txBody>
      </p:sp>
      <p:sp>
        <p:nvSpPr>
          <p:cNvPr id="3" name="Text Placeholder 2">
            <a:extLst>
              <a:ext uri="{FF2B5EF4-FFF2-40B4-BE49-F238E27FC236}">
                <a16:creationId xmlns:a16="http://schemas.microsoft.com/office/drawing/2014/main" id="{3E79226E-61FD-52F0-7858-AAF30CCF29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
              <a:t>Haga clic para editar estilos de texto patrón</a:t>
            </a:r>
          </a:p>
        </p:txBody>
      </p:sp>
      <p:sp>
        <p:nvSpPr>
          <p:cNvPr id="4" name="Date Placeholder 3">
            <a:extLst>
              <a:ext uri="{FF2B5EF4-FFF2-40B4-BE49-F238E27FC236}">
                <a16:creationId xmlns:a16="http://schemas.microsoft.com/office/drawing/2014/main" id="{41F27954-455A-EF44-25D9-DD0724BC9937}"/>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5" name="Footer Placeholder 4">
            <a:extLst>
              <a:ext uri="{FF2B5EF4-FFF2-40B4-BE49-F238E27FC236}">
                <a16:creationId xmlns:a16="http://schemas.microsoft.com/office/drawing/2014/main" id="{5015337A-C5A3-758E-EAA4-8F1F6E146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B78F4E-8FFE-8D45-266B-368EF5930B9B}"/>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1524847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070A3-330E-74A9-B960-B94BAA73A039}"/>
              </a:ext>
            </a:extLst>
          </p:cNvPr>
          <p:cNvSpPr>
            <a:spLocks noGrp="1"/>
          </p:cNvSpPr>
          <p:nvPr>
            <p:ph type="title"/>
          </p:nvPr>
        </p:nvSpPr>
        <p:spPr/>
        <p:txBody>
          <a:bodyPr/>
          <a:lstStyle/>
          <a:p>
            <a:r>
              <a:rPr lang="es"/>
              <a:t>Haga clic para editar el estilo de título maestro</a:t>
            </a:r>
          </a:p>
        </p:txBody>
      </p:sp>
      <p:sp>
        <p:nvSpPr>
          <p:cNvPr id="3" name="Content Placeholder 2">
            <a:extLst>
              <a:ext uri="{FF2B5EF4-FFF2-40B4-BE49-F238E27FC236}">
                <a16:creationId xmlns:a16="http://schemas.microsoft.com/office/drawing/2014/main" id="{C09DEB58-401C-14C5-DD9E-F19DD5F0D217}"/>
              </a:ext>
            </a:extLst>
          </p:cNvPr>
          <p:cNvSpPr>
            <a:spLocks noGrp="1"/>
          </p:cNvSpPr>
          <p:nvPr>
            <p:ph sz="half" idx="1"/>
          </p:nvPr>
        </p:nvSpPr>
        <p:spPr>
          <a:xfrm>
            <a:off x="838200" y="1825625"/>
            <a:ext cx="5181600" cy="4351338"/>
          </a:xfrm>
        </p:spPr>
        <p:txBody>
          <a:bodyPr/>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4" name="Content Placeholder 3">
            <a:extLst>
              <a:ext uri="{FF2B5EF4-FFF2-40B4-BE49-F238E27FC236}">
                <a16:creationId xmlns:a16="http://schemas.microsoft.com/office/drawing/2014/main" id="{052F97CA-0935-1CB4-5873-5450F7B810E8}"/>
              </a:ext>
            </a:extLst>
          </p:cNvPr>
          <p:cNvSpPr>
            <a:spLocks noGrp="1"/>
          </p:cNvSpPr>
          <p:nvPr>
            <p:ph sz="half" idx="2"/>
          </p:nvPr>
        </p:nvSpPr>
        <p:spPr>
          <a:xfrm>
            <a:off x="6172200" y="1825625"/>
            <a:ext cx="5181600" cy="4351338"/>
          </a:xfrm>
        </p:spPr>
        <p:txBody>
          <a:bodyPr/>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5" name="Date Placeholder 4">
            <a:extLst>
              <a:ext uri="{FF2B5EF4-FFF2-40B4-BE49-F238E27FC236}">
                <a16:creationId xmlns:a16="http://schemas.microsoft.com/office/drawing/2014/main" id="{A88CC333-A878-D7F0-5224-B4240222D01D}"/>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6" name="Footer Placeholder 5">
            <a:extLst>
              <a:ext uri="{FF2B5EF4-FFF2-40B4-BE49-F238E27FC236}">
                <a16:creationId xmlns:a16="http://schemas.microsoft.com/office/drawing/2014/main" id="{230E8A25-4953-33DF-AEFF-A06FA43FAE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943C0F-C97A-8C15-478D-4C1C1052B6C1}"/>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1005159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AF8DC-4303-1491-B88B-B8B6C0054582}"/>
              </a:ext>
            </a:extLst>
          </p:cNvPr>
          <p:cNvSpPr>
            <a:spLocks noGrp="1"/>
          </p:cNvSpPr>
          <p:nvPr>
            <p:ph type="title"/>
          </p:nvPr>
        </p:nvSpPr>
        <p:spPr>
          <a:xfrm>
            <a:off x="839788" y="365125"/>
            <a:ext cx="10515600" cy="1325563"/>
          </a:xfrm>
        </p:spPr>
        <p:txBody>
          <a:bodyPr/>
          <a:lstStyle/>
          <a:p>
            <a:r>
              <a:rPr lang="es"/>
              <a:t>Haga clic para editar el estilo de título maestro</a:t>
            </a:r>
          </a:p>
        </p:txBody>
      </p:sp>
      <p:sp>
        <p:nvSpPr>
          <p:cNvPr id="3" name="Text Placeholder 2">
            <a:extLst>
              <a:ext uri="{FF2B5EF4-FFF2-40B4-BE49-F238E27FC236}">
                <a16:creationId xmlns:a16="http://schemas.microsoft.com/office/drawing/2014/main" id="{0188751D-B252-5742-6823-74DF2ADBF3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
              <a:t>Haga clic para editar estilos de texto patrón</a:t>
            </a:r>
          </a:p>
        </p:txBody>
      </p:sp>
      <p:sp>
        <p:nvSpPr>
          <p:cNvPr id="4" name="Content Placeholder 3">
            <a:extLst>
              <a:ext uri="{FF2B5EF4-FFF2-40B4-BE49-F238E27FC236}">
                <a16:creationId xmlns:a16="http://schemas.microsoft.com/office/drawing/2014/main" id="{2C477F1D-1474-3CB2-A28F-131F0BCB5BA3}"/>
              </a:ext>
            </a:extLst>
          </p:cNvPr>
          <p:cNvSpPr>
            <a:spLocks noGrp="1"/>
          </p:cNvSpPr>
          <p:nvPr>
            <p:ph sz="half" idx="2"/>
          </p:nvPr>
        </p:nvSpPr>
        <p:spPr>
          <a:xfrm>
            <a:off x="839788" y="2505075"/>
            <a:ext cx="5157787" cy="3684588"/>
          </a:xfrm>
        </p:spPr>
        <p:txBody>
          <a:bodyPr/>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5" name="Text Placeholder 4">
            <a:extLst>
              <a:ext uri="{FF2B5EF4-FFF2-40B4-BE49-F238E27FC236}">
                <a16:creationId xmlns:a16="http://schemas.microsoft.com/office/drawing/2014/main" id="{DA90BB51-E17B-9856-92B2-0BB1D6F5DB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
              <a:t>Haga clic para editar estilos de texto patrón</a:t>
            </a:r>
          </a:p>
        </p:txBody>
      </p:sp>
      <p:sp>
        <p:nvSpPr>
          <p:cNvPr id="6" name="Content Placeholder 5">
            <a:extLst>
              <a:ext uri="{FF2B5EF4-FFF2-40B4-BE49-F238E27FC236}">
                <a16:creationId xmlns:a16="http://schemas.microsoft.com/office/drawing/2014/main" id="{6E81F9F0-A8DC-05CA-4CA9-2442393B4779}"/>
              </a:ext>
            </a:extLst>
          </p:cNvPr>
          <p:cNvSpPr>
            <a:spLocks noGrp="1"/>
          </p:cNvSpPr>
          <p:nvPr>
            <p:ph sz="quarter" idx="4"/>
          </p:nvPr>
        </p:nvSpPr>
        <p:spPr>
          <a:xfrm>
            <a:off x="6172200" y="2505075"/>
            <a:ext cx="5183188" cy="3684588"/>
          </a:xfrm>
        </p:spPr>
        <p:txBody>
          <a:bodyPr/>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7" name="Date Placeholder 6">
            <a:extLst>
              <a:ext uri="{FF2B5EF4-FFF2-40B4-BE49-F238E27FC236}">
                <a16:creationId xmlns:a16="http://schemas.microsoft.com/office/drawing/2014/main" id="{66CD07CD-6F37-11BC-0D74-F95B4CE817A9}"/>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8" name="Footer Placeholder 7">
            <a:extLst>
              <a:ext uri="{FF2B5EF4-FFF2-40B4-BE49-F238E27FC236}">
                <a16:creationId xmlns:a16="http://schemas.microsoft.com/office/drawing/2014/main" id="{57390BFE-4DDB-F67F-3A5E-E2A8182023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02FD4A-AE62-FFEC-5B99-525DC615BB85}"/>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666415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06118-3CA0-EB54-AF79-766D10FCE074}"/>
              </a:ext>
            </a:extLst>
          </p:cNvPr>
          <p:cNvSpPr>
            <a:spLocks noGrp="1"/>
          </p:cNvSpPr>
          <p:nvPr>
            <p:ph type="title"/>
          </p:nvPr>
        </p:nvSpPr>
        <p:spPr/>
        <p:txBody>
          <a:bodyPr/>
          <a:lstStyle/>
          <a:p>
            <a:r>
              <a:rPr lang="es"/>
              <a:t>Haga clic para editar el estilo de título maestro</a:t>
            </a:r>
          </a:p>
        </p:txBody>
      </p:sp>
      <p:sp>
        <p:nvSpPr>
          <p:cNvPr id="3" name="Date Placeholder 2">
            <a:extLst>
              <a:ext uri="{FF2B5EF4-FFF2-40B4-BE49-F238E27FC236}">
                <a16:creationId xmlns:a16="http://schemas.microsoft.com/office/drawing/2014/main" id="{FE0C03EC-7BDA-65CF-73E1-43310A95FD74}"/>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4" name="Footer Placeholder 3">
            <a:extLst>
              <a:ext uri="{FF2B5EF4-FFF2-40B4-BE49-F238E27FC236}">
                <a16:creationId xmlns:a16="http://schemas.microsoft.com/office/drawing/2014/main" id="{1AC83393-ADEE-994A-4011-D2CFF74463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66DCB8-9015-B094-29DE-82D55020BE88}"/>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3939862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D16846-163B-8502-2423-457E862E7929}"/>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3" name="Footer Placeholder 2">
            <a:extLst>
              <a:ext uri="{FF2B5EF4-FFF2-40B4-BE49-F238E27FC236}">
                <a16:creationId xmlns:a16="http://schemas.microsoft.com/office/drawing/2014/main" id="{31F0B060-DB80-9202-DEB5-33833A2BA6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FB52AA-8A1B-34C2-ECE2-4F03E6D82BEE}"/>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847989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7071A-5018-0ACF-ABF9-6F986D1E7CE9}"/>
              </a:ext>
            </a:extLst>
          </p:cNvPr>
          <p:cNvSpPr>
            <a:spLocks noGrp="1"/>
          </p:cNvSpPr>
          <p:nvPr>
            <p:ph type="title"/>
          </p:nvPr>
        </p:nvSpPr>
        <p:spPr>
          <a:xfrm>
            <a:off x="839788" y="457200"/>
            <a:ext cx="3932237" cy="1600200"/>
          </a:xfrm>
        </p:spPr>
        <p:txBody>
          <a:bodyPr anchor="b"/>
          <a:lstStyle>
            <a:lvl1pPr>
              <a:defRPr sz="3200"/>
            </a:lvl1pPr>
          </a:lstStyle>
          <a:p>
            <a:r>
              <a:rPr lang="es"/>
              <a:t>Haga clic para editar el estilo de título maestro</a:t>
            </a:r>
          </a:p>
        </p:txBody>
      </p:sp>
      <p:sp>
        <p:nvSpPr>
          <p:cNvPr id="3" name="Content Placeholder 2">
            <a:extLst>
              <a:ext uri="{FF2B5EF4-FFF2-40B4-BE49-F238E27FC236}">
                <a16:creationId xmlns:a16="http://schemas.microsoft.com/office/drawing/2014/main" id="{DBA22484-C626-510A-9D6A-17DAF88933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4" name="Text Placeholder 3">
            <a:extLst>
              <a:ext uri="{FF2B5EF4-FFF2-40B4-BE49-F238E27FC236}">
                <a16:creationId xmlns:a16="http://schemas.microsoft.com/office/drawing/2014/main" id="{0002CF09-6CD8-038B-0986-47CD31A7CD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
              <a:t>Haga clic para editar estilos de texto patrón</a:t>
            </a:r>
          </a:p>
        </p:txBody>
      </p:sp>
      <p:sp>
        <p:nvSpPr>
          <p:cNvPr id="5" name="Date Placeholder 4">
            <a:extLst>
              <a:ext uri="{FF2B5EF4-FFF2-40B4-BE49-F238E27FC236}">
                <a16:creationId xmlns:a16="http://schemas.microsoft.com/office/drawing/2014/main" id="{1C3FD8DA-A2CC-74AA-D1A9-C5160E1661E0}"/>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6" name="Footer Placeholder 5">
            <a:extLst>
              <a:ext uri="{FF2B5EF4-FFF2-40B4-BE49-F238E27FC236}">
                <a16:creationId xmlns:a16="http://schemas.microsoft.com/office/drawing/2014/main" id="{B656FED0-D044-B89F-324E-F00D091167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B64A82-50C1-B544-7E12-C4616B0202FF}"/>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346580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1AAD-7830-EB3B-76CD-4C1D65587751}"/>
              </a:ext>
            </a:extLst>
          </p:cNvPr>
          <p:cNvSpPr>
            <a:spLocks noGrp="1"/>
          </p:cNvSpPr>
          <p:nvPr>
            <p:ph type="title"/>
          </p:nvPr>
        </p:nvSpPr>
        <p:spPr>
          <a:xfrm>
            <a:off x="839788" y="457200"/>
            <a:ext cx="3932237" cy="1600200"/>
          </a:xfrm>
        </p:spPr>
        <p:txBody>
          <a:bodyPr anchor="b"/>
          <a:lstStyle>
            <a:lvl1pPr>
              <a:defRPr sz="3200"/>
            </a:lvl1pPr>
          </a:lstStyle>
          <a:p>
            <a:r>
              <a:rPr lang="es"/>
              <a:t>Haga clic para editar el estilo de título maestro</a:t>
            </a:r>
          </a:p>
        </p:txBody>
      </p:sp>
      <p:sp>
        <p:nvSpPr>
          <p:cNvPr id="3" name="Picture Placeholder 2">
            <a:extLst>
              <a:ext uri="{FF2B5EF4-FFF2-40B4-BE49-F238E27FC236}">
                <a16:creationId xmlns:a16="http://schemas.microsoft.com/office/drawing/2014/main" id="{CE288EC0-22FC-D6EF-CFF8-6BA5BADF96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0937CC-BBA4-ABF2-5164-D3DA50AD79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
              <a:t>Haga clic para editar estilos de texto patrón</a:t>
            </a:r>
          </a:p>
        </p:txBody>
      </p:sp>
      <p:sp>
        <p:nvSpPr>
          <p:cNvPr id="5" name="Date Placeholder 4">
            <a:extLst>
              <a:ext uri="{FF2B5EF4-FFF2-40B4-BE49-F238E27FC236}">
                <a16:creationId xmlns:a16="http://schemas.microsoft.com/office/drawing/2014/main" id="{59B9C7DA-918D-24A5-DEA5-7432138EBFD7}"/>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6" name="Footer Placeholder 5">
            <a:extLst>
              <a:ext uri="{FF2B5EF4-FFF2-40B4-BE49-F238E27FC236}">
                <a16:creationId xmlns:a16="http://schemas.microsoft.com/office/drawing/2014/main" id="{4EB1B3F9-CD13-65CE-58A2-C394201A70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CDE967-D365-45DC-0B04-A6937452E876}"/>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2663728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CAFFF-3A5F-10C1-02D5-19DCC2EED97B}"/>
              </a:ext>
            </a:extLst>
          </p:cNvPr>
          <p:cNvSpPr>
            <a:spLocks noGrp="1"/>
          </p:cNvSpPr>
          <p:nvPr>
            <p:ph type="title"/>
          </p:nvPr>
        </p:nvSpPr>
        <p:spPr/>
        <p:txBody>
          <a:bodyPr/>
          <a:lstStyle/>
          <a:p>
            <a:r>
              <a:rPr lang="es"/>
              <a:t>Haga clic para editar el estilo de título maestro</a:t>
            </a:r>
          </a:p>
        </p:txBody>
      </p:sp>
      <p:sp>
        <p:nvSpPr>
          <p:cNvPr id="3" name="Vertical Text Placeholder 2">
            <a:extLst>
              <a:ext uri="{FF2B5EF4-FFF2-40B4-BE49-F238E27FC236}">
                <a16:creationId xmlns:a16="http://schemas.microsoft.com/office/drawing/2014/main" id="{44950E29-37A3-41B2-68BB-103394F71C80}"/>
              </a:ext>
            </a:extLst>
          </p:cNvPr>
          <p:cNvSpPr>
            <a:spLocks noGrp="1"/>
          </p:cNvSpPr>
          <p:nvPr>
            <p:ph type="body" orient="vert" idx="1"/>
          </p:nvPr>
        </p:nvSpPr>
        <p:spPr/>
        <p:txBody>
          <a:bodyPr vert="eaVert"/>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4" name="Date Placeholder 3">
            <a:extLst>
              <a:ext uri="{FF2B5EF4-FFF2-40B4-BE49-F238E27FC236}">
                <a16:creationId xmlns:a16="http://schemas.microsoft.com/office/drawing/2014/main" id="{B7D563CA-F2FE-4F11-4578-53E9DB825006}"/>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5" name="Footer Placeholder 4">
            <a:extLst>
              <a:ext uri="{FF2B5EF4-FFF2-40B4-BE49-F238E27FC236}">
                <a16:creationId xmlns:a16="http://schemas.microsoft.com/office/drawing/2014/main" id="{85D94B4E-E9D1-366B-4A34-93FCC491F6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60A48-7AEC-1EC4-0546-A3D197B4DD69}"/>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543575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B47D15-A00D-D0A8-163D-928A1E574EE2}"/>
              </a:ext>
            </a:extLst>
          </p:cNvPr>
          <p:cNvSpPr>
            <a:spLocks noGrp="1"/>
          </p:cNvSpPr>
          <p:nvPr>
            <p:ph type="title" orient="vert"/>
          </p:nvPr>
        </p:nvSpPr>
        <p:spPr>
          <a:xfrm>
            <a:off x="8724900" y="365125"/>
            <a:ext cx="2628900" cy="5811838"/>
          </a:xfrm>
        </p:spPr>
        <p:txBody>
          <a:bodyPr vert="eaVert"/>
          <a:lstStyle/>
          <a:p>
            <a:r>
              <a:rPr lang="es"/>
              <a:t>Haga clic para editar el estilo de título maestro</a:t>
            </a:r>
          </a:p>
        </p:txBody>
      </p:sp>
      <p:sp>
        <p:nvSpPr>
          <p:cNvPr id="3" name="Vertical Text Placeholder 2">
            <a:extLst>
              <a:ext uri="{FF2B5EF4-FFF2-40B4-BE49-F238E27FC236}">
                <a16:creationId xmlns:a16="http://schemas.microsoft.com/office/drawing/2014/main" id="{C7C23434-DAB5-A361-37EC-BA4A7DBDE053}"/>
              </a:ext>
            </a:extLst>
          </p:cNvPr>
          <p:cNvSpPr>
            <a:spLocks noGrp="1"/>
          </p:cNvSpPr>
          <p:nvPr>
            <p:ph type="body" orient="vert" idx="1"/>
          </p:nvPr>
        </p:nvSpPr>
        <p:spPr>
          <a:xfrm>
            <a:off x="838200" y="365125"/>
            <a:ext cx="7734300" cy="5811838"/>
          </a:xfrm>
        </p:spPr>
        <p:txBody>
          <a:bodyPr vert="eaVert"/>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4" name="Date Placeholder 3">
            <a:extLst>
              <a:ext uri="{FF2B5EF4-FFF2-40B4-BE49-F238E27FC236}">
                <a16:creationId xmlns:a16="http://schemas.microsoft.com/office/drawing/2014/main" id="{AEF4AFD4-65CE-159C-DDE3-F59AF465D615}"/>
              </a:ext>
            </a:extLst>
          </p:cNvPr>
          <p:cNvSpPr>
            <a:spLocks noGrp="1"/>
          </p:cNvSpPr>
          <p:nvPr>
            <p:ph type="dt" sz="half" idx="10"/>
          </p:nvPr>
        </p:nvSpPr>
        <p:spPr/>
        <p:txBody>
          <a:bodyPr/>
          <a:lstStyle/>
          <a:p>
            <a:fld id="{424D7668-5CD0-4557-BBC2-26AB126ACF95}" type="datetimeFigureOut">
              <a:rPr lang="en-US" smtClean="0"/>
              <a:t>8/7/2026</a:t>
            </a:fld>
            <a:endParaRPr lang="en-US"/>
          </a:p>
        </p:txBody>
      </p:sp>
      <p:sp>
        <p:nvSpPr>
          <p:cNvPr id="5" name="Footer Placeholder 4">
            <a:extLst>
              <a:ext uri="{FF2B5EF4-FFF2-40B4-BE49-F238E27FC236}">
                <a16:creationId xmlns:a16="http://schemas.microsoft.com/office/drawing/2014/main" id="{AE137AC7-F8BA-2378-5FF9-196B17B8AB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765A3D-1419-98D8-77C4-95CCA4F6596F}"/>
              </a:ext>
            </a:extLst>
          </p:cNvPr>
          <p:cNvSpPr>
            <a:spLocks noGrp="1"/>
          </p:cNvSpPr>
          <p:nvPr>
            <p:ph type="sldNum" sz="quarter" idx="12"/>
          </p:nvPr>
        </p:nvSpPr>
        <p:spPr/>
        <p:txBody>
          <a:bodyPr/>
          <a:lstStyle/>
          <a:p>
            <a:fld id="{A931A7DE-D260-437E-925D-9CCBDD784C8A}" type="slidenum">
              <a:rPr lang="en-US" smtClean="0"/>
              <a:t>‹Nº›</a:t>
            </a:fld>
            <a:endParaRPr lang="en-US"/>
          </a:p>
        </p:txBody>
      </p:sp>
    </p:spTree>
    <p:extLst>
      <p:ext uri="{BB962C8B-B14F-4D97-AF65-F5344CB8AC3E}">
        <p14:creationId xmlns:p14="http://schemas.microsoft.com/office/powerpoint/2010/main" val="379578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3C1230-40E6-5F3F-9D2D-77E713A5DF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
              <a:t>Haga clic para editar el estilo de título maestro</a:t>
            </a:r>
          </a:p>
        </p:txBody>
      </p:sp>
      <p:sp>
        <p:nvSpPr>
          <p:cNvPr id="3" name="Text Placeholder 2">
            <a:extLst>
              <a:ext uri="{FF2B5EF4-FFF2-40B4-BE49-F238E27FC236}">
                <a16:creationId xmlns:a16="http://schemas.microsoft.com/office/drawing/2014/main" id="{AABF0294-B1F8-A926-9853-2807E1D47B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
              <a:t>Haga clic para editar estilos de texto patrón</a:t>
            </a:r>
          </a:p>
          <a:p>
            <a:pPr lvl="1"/>
            <a:r>
              <a:rPr lang="es"/>
              <a:t>Segundo nivel</a:t>
            </a:r>
          </a:p>
          <a:p>
            <a:pPr lvl="2"/>
            <a:r>
              <a:rPr lang="es"/>
              <a:t>Tercer nivel</a:t>
            </a:r>
          </a:p>
          <a:p>
            <a:pPr lvl="3"/>
            <a:r>
              <a:rPr lang="es"/>
              <a:t>Cuarto nivel</a:t>
            </a:r>
          </a:p>
          <a:p>
            <a:pPr lvl="4"/>
            <a:r>
              <a:rPr lang="es"/>
              <a:t>Quinto nivel</a:t>
            </a:r>
          </a:p>
        </p:txBody>
      </p:sp>
      <p:sp>
        <p:nvSpPr>
          <p:cNvPr id="4" name="Date Placeholder 3">
            <a:extLst>
              <a:ext uri="{FF2B5EF4-FFF2-40B4-BE49-F238E27FC236}">
                <a16:creationId xmlns:a16="http://schemas.microsoft.com/office/drawing/2014/main" id="{D5F1E2ED-7DA3-C193-FFFC-F247F2CED2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4D7668-5CD0-4557-BBC2-26AB126ACF95}" type="datetimeFigureOut">
              <a:rPr lang="en-US" smtClean="0"/>
              <a:t>8/7/2026</a:t>
            </a:fld>
            <a:endParaRPr lang="en-US"/>
          </a:p>
        </p:txBody>
      </p:sp>
      <p:sp>
        <p:nvSpPr>
          <p:cNvPr id="5" name="Footer Placeholder 4">
            <a:extLst>
              <a:ext uri="{FF2B5EF4-FFF2-40B4-BE49-F238E27FC236}">
                <a16:creationId xmlns:a16="http://schemas.microsoft.com/office/drawing/2014/main" id="{C1529CA8-5348-7291-7307-850EA09CFD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1F89205-FDFE-10A4-3713-1C86DCF611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31A7DE-D260-437E-925D-9CCBDD784C8A}" type="slidenum">
              <a:rPr lang="en-US" smtClean="0"/>
              <a:t>‹Nº›</a:t>
            </a:fld>
            <a:endParaRPr lang="en-US"/>
          </a:p>
        </p:txBody>
      </p:sp>
    </p:spTree>
    <p:extLst>
      <p:ext uri="{BB962C8B-B14F-4D97-AF65-F5344CB8AC3E}">
        <p14:creationId xmlns:p14="http://schemas.microsoft.com/office/powerpoint/2010/main" val="3115248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pixabay.com/en/teamwork-suit-work-economy-finance-453484/"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eoi.es/blogs/alfredo-fernandez-lorenzo/2017/01/15/mentoring-en-la-empresa/" TargetMode="Externa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hyperlink" Target="https://login.altrusa.org/files/2019/05/Mentoring-Guide-05-2019.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hyperlink" Target="https://login.altrusa.org/files/2019/04/Altrusa-Mentor-Profile-Application-Form-fillable-1.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s://login.altrusa.org/files/2019/04/Altrusa-Mentee-Profile-Application-Form-fillable-1.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s://www.actuaries.digital/2014/12/15/getting-younger-actuaries-involved-in-committee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login.altrusa.org/files/2019/02/Club-Officer-Position-Descriptions-01-2019.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www.rawpixel.com/search/coaching%20business" TargetMode="Externa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s://clavesliderazgoresponsable.blogspot.com/2017/11/"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1.jpeg"/><Relationship Id="rId4" Type="http://schemas.openxmlformats.org/officeDocument/2006/relationships/hyperlink" Target="https://www.pngall.com/presentation-png/download/1321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login.altrusa.org/altrusa-compass/altrusa-compass-volume-7-issue-4/" TargetMode="External"/><Relationship Id="rId7"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login.altrusa.org/files/2019/02/Club-Officer-Position-Descriptions-01-2019.pdf" TargetMode="External"/><Relationship Id="rId5" Type="http://schemas.openxmlformats.org/officeDocument/2006/relationships/hyperlink" Target="https://login.altrusa.org/files/2019/02/District-Position-Descriptions-01-2019.pdf" TargetMode="External"/><Relationship Id="rId4" Type="http://schemas.openxmlformats.org/officeDocument/2006/relationships/hyperlink" Target="https://login.altrusa.org/altrusa-compass/altrusa-compass-volume-7-issue-6/"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897EA-222A-CFC0-F253-D562B7046BC5}"/>
              </a:ext>
            </a:extLst>
          </p:cNvPr>
          <p:cNvSpPr>
            <a:spLocks noGrp="1"/>
          </p:cNvSpPr>
          <p:nvPr>
            <p:ph type="ctrTitle"/>
          </p:nvPr>
        </p:nvSpPr>
        <p:spPr>
          <a:xfrm>
            <a:off x="1524000" y="1122363"/>
            <a:ext cx="9144000" cy="1655762"/>
          </a:xfrm>
        </p:spPr>
        <p:txBody>
          <a:bodyPr>
            <a:normAutofit fontScale="90000"/>
          </a:bodyPr>
          <a:lstStyle/>
          <a:p>
            <a:r>
              <a:rPr lang="es" b="1">
                <a:solidFill>
                  <a:srgbClr val="2697BD"/>
                </a:solidFill>
                <a:latin typeface="Franklin Gothic Book" panose="020B0503020102020204" pitchFamily="34" charset="0"/>
              </a:rPr>
              <a:t>PLANIFICACIÓN DE LA SUCESIÓN</a:t>
            </a:r>
          </a:p>
        </p:txBody>
      </p:sp>
      <p:sp>
        <p:nvSpPr>
          <p:cNvPr id="3" name="Subtitle 2">
            <a:extLst>
              <a:ext uri="{FF2B5EF4-FFF2-40B4-BE49-F238E27FC236}">
                <a16:creationId xmlns:a16="http://schemas.microsoft.com/office/drawing/2014/main" id="{BA982E8C-2CFE-AE9B-6E9E-5E31BFB68CBF}"/>
              </a:ext>
            </a:extLst>
          </p:cNvPr>
          <p:cNvSpPr>
            <a:spLocks noGrp="1"/>
          </p:cNvSpPr>
          <p:nvPr>
            <p:ph type="subTitle" idx="1"/>
          </p:nvPr>
        </p:nvSpPr>
        <p:spPr/>
        <p:txBody>
          <a:bodyPr/>
          <a:lstStyle/>
          <a:p>
            <a:r>
              <a:rPr lang="es" sz="2800">
                <a:solidFill>
                  <a:schemeClr val="tx1"/>
                </a:solidFill>
                <a:latin typeface="Franklin Gothic Book" panose="020B0503020102020204" pitchFamily="34" charset="0"/>
              </a:rPr>
              <a:t>Desarrollado por Altrusa International </a:t>
            </a:r>
          </a:p>
          <a:p>
            <a:r>
              <a:rPr lang="es" sz="2800">
                <a:solidFill>
                  <a:schemeClr val="tx1"/>
                </a:solidFill>
                <a:latin typeface="Franklin Gothic Book" panose="020B0503020102020204" pitchFamily="34" charset="0"/>
              </a:rPr>
              <a:t>Comité de Liderazgo</a:t>
            </a:r>
          </a:p>
          <a:p>
            <a:r>
              <a:rPr lang="es" sz="2800">
                <a:latin typeface="Franklin Gothic Book" panose="020B0503020102020204" pitchFamily="34" charset="0"/>
              </a:rPr>
              <a:t>2025</a:t>
            </a:r>
            <a:endParaRPr lang="en-US" sz="2800">
              <a:solidFill>
                <a:schemeClr val="tx1"/>
              </a:solidFill>
              <a:latin typeface="Franklin Gothic Book" panose="020B0503020102020204" pitchFamily="34" charset="0"/>
            </a:endParaRPr>
          </a:p>
          <a:p>
            <a:endParaRPr lang="en-US"/>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529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79578A-E1BB-7219-F0AA-BFBCE09EF5DE}"/>
              </a:ext>
            </a:extLst>
          </p:cNvPr>
          <p:cNvSpPr>
            <a:spLocks noGrp="1"/>
          </p:cNvSpPr>
          <p:nvPr>
            <p:ph type="title"/>
          </p:nvPr>
        </p:nvSpPr>
        <p:spPr/>
        <p:txBody>
          <a:bodyPr>
            <a:normAutofit/>
          </a:bodyPr>
          <a:lstStyle/>
          <a:p>
            <a:pPr algn="ctr"/>
            <a:r>
              <a:rPr lang="es" sz="5400">
                <a:latin typeface="Franklin Gothic Book" panose="020B0503020102020204" pitchFamily="34" charset="0"/>
              </a:rPr>
              <a:t>PROPÓSITO</a:t>
            </a:r>
          </a:p>
        </p:txBody>
      </p:sp>
      <p:sp>
        <p:nvSpPr>
          <p:cNvPr id="5" name="Content Placeholder 4">
            <a:extLst>
              <a:ext uri="{FF2B5EF4-FFF2-40B4-BE49-F238E27FC236}">
                <a16:creationId xmlns:a16="http://schemas.microsoft.com/office/drawing/2014/main" id="{E16A404C-B643-092E-0F31-771F5902DA63}"/>
              </a:ext>
            </a:extLst>
          </p:cNvPr>
          <p:cNvSpPr>
            <a:spLocks noGrp="1"/>
          </p:cNvSpPr>
          <p:nvPr>
            <p:ph idx="1"/>
          </p:nvPr>
        </p:nvSpPr>
        <p:spPr>
          <a:xfrm>
            <a:off x="838200" y="1825625"/>
            <a:ext cx="10515600" cy="3818753"/>
          </a:xfrm>
        </p:spPr>
        <p:txBody>
          <a:bodyPr/>
          <a:lstStyle/>
          <a:p>
            <a:pPr marL="0" indent="0" algn="ctr">
              <a:buNone/>
            </a:pPr>
            <a:r>
              <a:rPr lang="es">
                <a:latin typeface="Franklin Gothic Book" panose="020B0503020102020204" pitchFamily="34" charset="0"/>
              </a:rPr>
              <a:t>El propósito de esta presentación es ayudar a los clubes y distritos de Altrusa a contar con el equipo de liderazgo adecuado a través de la </a:t>
            </a:r>
            <a:r>
              <a:rPr lang="es">
                <a:solidFill>
                  <a:srgbClr val="2697BD"/>
                </a:solidFill>
                <a:latin typeface="Franklin Gothic Book" panose="020B0503020102020204" pitchFamily="34" charset="0"/>
              </a:rPr>
              <a:t>Planificación de la Sucesión</a:t>
            </a:r>
            <a:r>
              <a:rPr lang="es">
                <a:latin typeface="Franklin Gothic Book" panose="020B0503020102020204" pitchFamily="34" charset="0"/>
              </a:rPr>
              <a:t>.</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n grupo de personas de pie en círculo&#10;&#10;Descripción generada automáticamente">
            <a:extLst>
              <a:ext uri="{FF2B5EF4-FFF2-40B4-BE49-F238E27FC236}">
                <a16:creationId xmlns:a16="http://schemas.microsoft.com/office/drawing/2014/main" id="{31411021-4F43-1E15-00BC-2791E5699C6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12771" y="2985064"/>
            <a:ext cx="3881673" cy="2506914"/>
          </a:xfrm>
          <a:prstGeom prst="rect">
            <a:avLst/>
          </a:prstGeom>
        </p:spPr>
      </p:pic>
    </p:spTree>
    <p:extLst>
      <p:ext uri="{BB962C8B-B14F-4D97-AF65-F5344CB8AC3E}">
        <p14:creationId xmlns:p14="http://schemas.microsoft.com/office/powerpoint/2010/main" val="661553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9119DB-B23D-A59E-03AA-89780EDE590F}"/>
              </a:ext>
            </a:extLst>
          </p:cNvPr>
          <p:cNvSpPr>
            <a:spLocks noGrp="1"/>
          </p:cNvSpPr>
          <p:nvPr>
            <p:ph type="title"/>
          </p:nvPr>
        </p:nvSpPr>
        <p:spPr>
          <a:xfrm>
            <a:off x="0" y="365125"/>
            <a:ext cx="12192000" cy="1325563"/>
          </a:xfrm>
        </p:spPr>
        <p:txBody>
          <a:bodyPr>
            <a:normAutofit fontScale="90000"/>
          </a:bodyPr>
          <a:lstStyle/>
          <a:p>
            <a:pPr algn="ctr"/>
            <a:r>
              <a:rPr lang="es" sz="5400">
                <a:latin typeface="Franklin Gothic Book" panose="020B0503020102020204" pitchFamily="34" charset="0"/>
              </a:rPr>
              <a:t>¿QUÉ ES </a:t>
            </a:r>
            <a:r>
              <a:rPr lang="es" sz="5400">
                <a:solidFill>
                  <a:srgbClr val="2697BD"/>
                </a:solidFill>
                <a:latin typeface="Franklin Gothic Book" panose="020B0503020102020204" pitchFamily="34" charset="0"/>
              </a:rPr>
              <a:t>LA PLANIFICACIÓN DE LA SUCESIÓN</a:t>
            </a:r>
            <a:r>
              <a:rPr lang="es" sz="5400">
                <a:latin typeface="Franklin Gothic Book" panose="020B0503020102020204" pitchFamily="34" charset="0"/>
              </a:rPr>
              <a:t>?</a:t>
            </a:r>
          </a:p>
        </p:txBody>
      </p:sp>
      <p:sp>
        <p:nvSpPr>
          <p:cNvPr id="5" name="Content Placeholder 4">
            <a:extLst>
              <a:ext uri="{FF2B5EF4-FFF2-40B4-BE49-F238E27FC236}">
                <a16:creationId xmlns:a16="http://schemas.microsoft.com/office/drawing/2014/main" id="{61E5775A-B95F-B7D3-6E63-E0874183A3A3}"/>
              </a:ext>
            </a:extLst>
          </p:cNvPr>
          <p:cNvSpPr>
            <a:spLocks noGrp="1"/>
          </p:cNvSpPr>
          <p:nvPr>
            <p:ph idx="1"/>
          </p:nvPr>
        </p:nvSpPr>
        <p:spPr/>
        <p:txBody>
          <a:bodyPr/>
          <a:lstStyle/>
          <a:p>
            <a:pPr marL="0" indent="0">
              <a:buNone/>
            </a:pPr>
            <a:r>
              <a:rPr lang="es" i="0">
                <a:solidFill>
                  <a:srgbClr val="2697BD"/>
                </a:solidFill>
                <a:effectLst/>
                <a:highlight>
                  <a:srgbClr val="FFFFFF"/>
                </a:highlight>
                <a:latin typeface="Franklin Gothic Book" panose="020B0503020102020204" pitchFamily="34" charset="0"/>
              </a:rPr>
              <a:t>La planificación de la sucesión </a:t>
            </a:r>
            <a:r>
              <a:rPr lang="es" b="0" i="0">
                <a:solidFill>
                  <a:srgbClr val="202122"/>
                </a:solidFill>
                <a:effectLst/>
                <a:highlight>
                  <a:srgbClr val="FFFFFF"/>
                </a:highlight>
                <a:latin typeface="Franklin Gothic Book" panose="020B0503020102020204" pitchFamily="34" charset="0"/>
              </a:rPr>
              <a:t>es un proceso y una estrategia para la planificación del reemplazo y la transmisión de roles de liderazgo. Se utiliza para identificar y desarrollar nuevos líderes potenciales que puedan pasar a roles de liderazgo cuando queden vacantes.</a:t>
            </a:r>
          </a:p>
          <a:p>
            <a:pPr marL="0" indent="0" algn="ctr">
              <a:buNone/>
            </a:pPr>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D89C9C0-2B83-56AB-F1EB-DE932E4DDBE0}"/>
              </a:ext>
            </a:extLst>
          </p:cNvPr>
          <p:cNvPicPr>
            <a:picLocks noChangeAspect="1"/>
          </p:cNvPicPr>
          <p:nvPr/>
        </p:nvPicPr>
        <p:blipFill>
          <a:blip r:embed="rId4"/>
          <a:stretch>
            <a:fillRect/>
          </a:stretch>
        </p:blipFill>
        <p:spPr>
          <a:xfrm>
            <a:off x="4806042" y="3571738"/>
            <a:ext cx="2857500" cy="2143125"/>
          </a:xfrm>
          <a:prstGeom prst="rect">
            <a:avLst/>
          </a:prstGeom>
        </p:spPr>
      </p:pic>
    </p:spTree>
    <p:extLst>
      <p:ext uri="{BB962C8B-B14F-4D97-AF65-F5344CB8AC3E}">
        <p14:creationId xmlns:p14="http://schemas.microsoft.com/office/powerpoint/2010/main" val="4272085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a:xfrm>
            <a:off x="0" y="365125"/>
            <a:ext cx="12192000" cy="1325563"/>
          </a:xfrm>
        </p:spPr>
        <p:txBody>
          <a:bodyPr>
            <a:noAutofit/>
          </a:bodyPr>
          <a:lstStyle/>
          <a:p>
            <a:pPr algn="ctr"/>
            <a:r>
              <a:rPr lang="es" sz="5400">
                <a:latin typeface="Franklin Gothic Book" panose="020B0503020102020204" pitchFamily="34" charset="0"/>
              </a:rPr>
              <a:t>¿CUÁNDO  COMIENZA LA </a:t>
            </a:r>
            <a:r>
              <a:rPr lang="es" sz="5400">
                <a:solidFill>
                  <a:srgbClr val="2697BD"/>
                </a:solidFill>
                <a:latin typeface="Franklin Gothic Book" panose="020B0503020102020204" pitchFamily="34" charset="0"/>
              </a:rPr>
              <a:t>PLANIFICACIÓN </a:t>
            </a:r>
            <a:br>
              <a:rPr lang="en-US" sz="5400">
                <a:solidFill>
                  <a:srgbClr val="2697BD"/>
                </a:solidFill>
                <a:latin typeface="Franklin Gothic Book" panose="020B0503020102020204" pitchFamily="34" charset="0"/>
              </a:rPr>
            </a:br>
            <a:r>
              <a:rPr lang="es" sz="5400">
                <a:solidFill>
                  <a:srgbClr val="2697BD"/>
                </a:solidFill>
                <a:latin typeface="Franklin Gothic Book" panose="020B0503020102020204" pitchFamily="34" charset="0"/>
              </a:rPr>
              <a:t>DE LA SUCESIÓN</a:t>
            </a:r>
            <a:r>
              <a:rPr lang="es" sz="5400">
                <a:latin typeface="Franklin Gothic Book" panose="020B0503020102020204" pitchFamily="34" charset="0"/>
              </a:rPr>
              <a:t>?</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2031999"/>
            <a:ext cx="10515600" cy="4144963"/>
          </a:xfrm>
        </p:spPr>
        <p:txBody>
          <a:bodyPr/>
          <a:lstStyle/>
          <a:p>
            <a:r>
              <a:rPr lang="es">
                <a:latin typeface="Franklin Gothic Book" panose="020B0503020102020204" pitchFamily="34" charset="0"/>
              </a:rPr>
              <a:t>Orientación de un nuevo miembro</a:t>
            </a:r>
          </a:p>
          <a:p>
            <a:pPr lvl="1"/>
            <a:r>
              <a:rPr lang="es">
                <a:latin typeface="Franklin Gothic Book" panose="020B0503020102020204" pitchFamily="34" charset="0"/>
              </a:rPr>
              <a:t>Compartir las expectativas de un miembro</a:t>
            </a:r>
          </a:p>
          <a:p>
            <a:pPr lvl="1"/>
            <a:r>
              <a:rPr lang="es">
                <a:latin typeface="Franklin Gothic Book" panose="020B0503020102020204" pitchFamily="34" charset="0"/>
              </a:rPr>
              <a:t>Papel del patrocinador o patrocinadores</a:t>
            </a:r>
          </a:p>
          <a:p>
            <a:r>
              <a:rPr lang="es">
                <a:latin typeface="Franklin Gothic Book" panose="020B0503020102020204" pitchFamily="34" charset="0"/>
              </a:rPr>
              <a:t>Asignar un mentor</a:t>
            </a:r>
          </a:p>
          <a:p>
            <a:r>
              <a:rPr lang="es">
                <a:latin typeface="Franklin Gothic Book" panose="020B0503020102020204" pitchFamily="34" charset="0"/>
              </a:rPr>
              <a:t>Realizar una auditoría de miembros </a:t>
            </a:r>
          </a:p>
          <a:p>
            <a:r>
              <a:rPr lang="es">
                <a:latin typeface="Franklin Gothic Book" panose="020B0503020102020204" pitchFamily="34" charset="0"/>
              </a:rPr>
              <a:t>Otro</a:t>
            </a:r>
          </a:p>
          <a:p>
            <a:pPr marL="457200" lvl="1" indent="0">
              <a:buNone/>
            </a:pPr>
            <a:endParaRPr lang="en-US">
              <a:latin typeface="Franklin Gothic Demi" panose="020B0703020102020204" pitchFamily="34" charset="0"/>
            </a:endParaRPr>
          </a:p>
          <a:p>
            <a:pPr marL="0" indent="0">
              <a:buNone/>
            </a:pPr>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833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a:xfrm>
            <a:off x="1" y="365125"/>
            <a:ext cx="12137570" cy="1325563"/>
          </a:xfrm>
        </p:spPr>
        <p:txBody>
          <a:bodyPr>
            <a:noAutofit/>
          </a:bodyPr>
          <a:lstStyle/>
          <a:p>
            <a:pPr algn="ctr"/>
            <a:r>
              <a:rPr lang="es" sz="5400">
                <a:latin typeface="Franklin Gothic Book" panose="020B0503020102020204" pitchFamily="34" charset="0"/>
              </a:rPr>
              <a:t>TUTORÍA COMO PARTE DE LA PLANIFICACIÓN DE </a:t>
            </a:r>
            <a:r>
              <a:rPr lang="es" sz="5400">
                <a:solidFill>
                  <a:srgbClr val="2697BD"/>
                </a:solidFill>
                <a:latin typeface="Franklin Gothic Book" panose="020B0503020102020204" pitchFamily="34" charset="0"/>
              </a:rPr>
              <a:t>LA SUCESIÓN</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929309"/>
            <a:ext cx="10515600" cy="3900261"/>
          </a:xfrm>
        </p:spPr>
        <p:txBody>
          <a:bodyPr/>
          <a:lstStyle/>
          <a:p>
            <a:endParaRPr lang="en-US">
              <a:latin typeface="Franklin Gothic Demi" panose="020B0703020102020204" pitchFamily="34" charset="0"/>
            </a:endParaRPr>
          </a:p>
          <a:p>
            <a:endParaRPr lang="en-US">
              <a:latin typeface="Franklin Gothic Demi" panose="020B0703020102020204" pitchFamily="34" charset="0"/>
            </a:endParaRPr>
          </a:p>
          <a:p>
            <a:endParaRPr lang="en-US">
              <a:latin typeface="Franklin Gothic Demi" panose="020B0703020102020204" pitchFamily="34" charset="0"/>
            </a:endParaRPr>
          </a:p>
          <a:p>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Un par de personas sosteniendo una pieza de rompecabezas&#10;&#10;Descripción generada automáticamente">
            <a:extLst>
              <a:ext uri="{FF2B5EF4-FFF2-40B4-BE49-F238E27FC236}">
                <a16:creationId xmlns:a16="http://schemas.microsoft.com/office/drawing/2014/main" id="{B9EB5A34-2D67-B7B6-383D-0587E1A2E5F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619500" y="2112690"/>
            <a:ext cx="4953000" cy="3302000"/>
          </a:xfrm>
          <a:prstGeom prst="rect">
            <a:avLst/>
          </a:prstGeom>
        </p:spPr>
      </p:pic>
    </p:spTree>
    <p:extLst>
      <p:ext uri="{BB962C8B-B14F-4D97-AF65-F5344CB8AC3E}">
        <p14:creationId xmlns:p14="http://schemas.microsoft.com/office/powerpoint/2010/main" val="2259342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PAPEL DEL MENTOR</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649615"/>
            <a:ext cx="10515600" cy="3994763"/>
          </a:xfrm>
        </p:spPr>
        <p:txBody>
          <a:bodyPr>
            <a:normAutofit fontScale="92500"/>
          </a:bodyPr>
          <a:lstStyle/>
          <a:p>
            <a:r>
              <a:rPr lang="es">
                <a:latin typeface="Franklin Gothic Book" panose="020B0503020102020204" pitchFamily="34" charset="0"/>
              </a:rPr>
              <a:t>¿Quiénes son los mentores de su club?</a:t>
            </a:r>
          </a:p>
          <a:p>
            <a:pPr lvl="1"/>
            <a:r>
              <a:rPr lang="es" sz="2800">
                <a:latin typeface="Franklin Gothic Book" panose="020B0503020102020204" pitchFamily="34" charset="0"/>
              </a:rPr>
              <a:t>Presidentes anteriores</a:t>
            </a:r>
          </a:p>
          <a:p>
            <a:pPr lvl="1"/>
            <a:r>
              <a:rPr lang="es" sz="2800">
                <a:latin typeface="Franklin Gothic Book" panose="020B0503020102020204" pitchFamily="34" charset="0"/>
              </a:rPr>
              <a:t>Ex funcionarios internacionales y de distrito y miembros del comité</a:t>
            </a:r>
          </a:p>
          <a:p>
            <a:pPr lvl="1"/>
            <a:r>
              <a:rPr lang="es" sz="2800">
                <a:latin typeface="Franklin Gothic Book" panose="020B0503020102020204" pitchFamily="34" charset="0"/>
              </a:rPr>
              <a:t>Otros</a:t>
            </a:r>
          </a:p>
          <a:p>
            <a:r>
              <a:rPr lang="es">
                <a:latin typeface="Franklin Gothic Book" panose="020B0503020102020204" pitchFamily="34" charset="0"/>
              </a:rPr>
              <a:t>Utilice los materiales de tutoría en el sitio web de Altrusa International en la pestaña Liderazgo (enlace siguiente):</a:t>
            </a:r>
          </a:p>
          <a:p>
            <a:pPr lvl="1"/>
            <a:r>
              <a:rPr lang="es" sz="2800">
                <a:latin typeface="Franklin Gothic Book" panose="020B0503020102020204" pitchFamily="34" charset="0"/>
                <a:hlinkClick r:id="rId3"/>
              </a:rPr>
              <a:t>https://login.altrusa.org/files/2019/05/Mentoring-Guide-05-2019.pdf</a:t>
            </a:r>
            <a:endParaRPr lang="en-US" sz="2800">
              <a:latin typeface="Franklin Gothic Book" panose="020B0503020102020204" pitchFamily="34" charset="0"/>
            </a:endParaRPr>
          </a:p>
          <a:p>
            <a:r>
              <a:rPr lang="es">
                <a:latin typeface="Franklin Gothic Book" panose="020B0503020102020204" pitchFamily="34" charset="0"/>
              </a:rPr>
              <a:t>El primer paso es identificar los objetivos de un programa de mentoría</a:t>
            </a:r>
          </a:p>
          <a:p>
            <a:endParaRPr lang="en-US">
              <a:latin typeface="Franklin Gothic Demi" panose="020B0703020102020204" pitchFamily="34" charset="0"/>
            </a:endParaRPr>
          </a:p>
          <a:p>
            <a:pPr marL="457200" lvl="1" indent="0">
              <a:buNone/>
            </a:pPr>
            <a:endParaRPr lang="en-US">
              <a:latin typeface="Franklin Gothic Demi" panose="020B0703020102020204" pitchFamily="34" charset="0"/>
            </a:endParaRPr>
          </a:p>
          <a:p>
            <a:pPr marL="0" indent="0">
              <a:buNone/>
            </a:pPr>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0820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AUDITORÍA DE MIEMBROS</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p:txBody>
          <a:bodyPr/>
          <a:lstStyle/>
          <a:p>
            <a:r>
              <a:rPr lang="es">
                <a:latin typeface="Franklin Gothic Book" panose="020B0503020102020204" pitchFamily="34" charset="0"/>
              </a:rPr>
              <a:t>Las mejores herramientas para emparejar a un mentor con un aprendiz serían los formularios de solicitud de mentor y aprendiz en el sitio web de Altrusa International en la pestaña Liderazgo (enlaces a continuación):</a:t>
            </a:r>
          </a:p>
          <a:p>
            <a:pPr lvl="1"/>
            <a:r>
              <a:rPr lang="es" sz="2800">
                <a:latin typeface="Franklin Gothic Book" panose="020B0503020102020204" pitchFamily="34" charset="0"/>
                <a:hlinkClick r:id="rId3"/>
              </a:rPr>
              <a:t>https://login.altrusa.org/files/2019/04/Altrusa-Mentor-Profile-Application-Form-fillable-1.pdf</a:t>
            </a:r>
            <a:endParaRPr lang="en-US" sz="2800">
              <a:latin typeface="Franklin Gothic Book" panose="020B0503020102020204" pitchFamily="34" charset="0"/>
            </a:endParaRPr>
          </a:p>
          <a:p>
            <a:pPr lvl="1"/>
            <a:r>
              <a:rPr lang="es" sz="2800">
                <a:latin typeface="Franklin Gothic Book" panose="020B0503020102020204" pitchFamily="34" charset="0"/>
                <a:hlinkClick r:id="rId4"/>
              </a:rPr>
              <a:t>https://login.altrusa.org/files/2019/04/Altrusa-Mentee-Profile-Application-Form-fillable-1.pdf</a:t>
            </a:r>
            <a:endParaRPr lang="en-US" sz="2800">
              <a:latin typeface="Franklin Gothic Book" panose="020B0503020102020204" pitchFamily="34" charset="0"/>
            </a:endParaRPr>
          </a:p>
          <a:p>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8791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Autofit/>
          </a:bodyPr>
          <a:lstStyle/>
          <a:p>
            <a:pPr algn="ctr"/>
            <a:r>
              <a:rPr lang="es" sz="5400">
                <a:latin typeface="Franklin Gothic Book" panose="020B0503020102020204" pitchFamily="34" charset="0"/>
              </a:rPr>
              <a:t>PASOS EN </a:t>
            </a:r>
            <a:r>
              <a:rPr lang="es" sz="5400">
                <a:solidFill>
                  <a:srgbClr val="2697BD"/>
                </a:solidFill>
                <a:latin typeface="Franklin Gothic Book" panose="020B0503020102020204" pitchFamily="34" charset="0"/>
              </a:rPr>
              <a:t>LA PLANIFICACIÓN DE LA SUCESIÓN</a:t>
            </a:r>
          </a:p>
        </p:txBody>
      </p:sp>
      <p:pic>
        <p:nvPicPr>
          <p:cNvPr id="3" name="Content Placeholder 2" descr="Un grupo de personas sentadas en una mesa&#10;&#10;Descripción generada automáticamente">
            <a:extLst>
              <a:ext uri="{FF2B5EF4-FFF2-40B4-BE49-F238E27FC236}">
                <a16:creationId xmlns:a16="http://schemas.microsoft.com/office/drawing/2014/main" id="{1C04BC01-96A6-5899-BA34-C3E5DFCE988A}"/>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432957" y="2109652"/>
            <a:ext cx="7625444" cy="3574427"/>
          </a:xfrm>
        </p:spPr>
      </p:pic>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7408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a:xfrm>
            <a:off x="0" y="152400"/>
            <a:ext cx="12192000" cy="1325563"/>
          </a:xfrm>
        </p:spPr>
        <p:txBody>
          <a:bodyPr>
            <a:noAutofit/>
          </a:bodyPr>
          <a:lstStyle/>
          <a:p>
            <a:pPr algn="ctr"/>
            <a:r>
              <a:rPr lang="es" sz="5400">
                <a:latin typeface="Franklin Gothic Book" panose="020B0503020102020204" pitchFamily="34" charset="0"/>
              </a:rPr>
              <a:t>PRIMEROS ROLES DE LIDERAZGO </a:t>
            </a:r>
            <a:br>
              <a:rPr lang="en-US" sz="5400">
                <a:latin typeface="Franklin Gothic Book" panose="020B0503020102020204" pitchFamily="34" charset="0"/>
              </a:rPr>
            </a:br>
            <a:r>
              <a:rPr lang="es" sz="5400">
                <a:latin typeface="Franklin Gothic Book" panose="020B0503020102020204" pitchFamily="34" charset="0"/>
              </a:rPr>
              <a:t>EN UN CLUB</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595711"/>
            <a:ext cx="11146971" cy="3971153"/>
          </a:xfrm>
        </p:spPr>
        <p:txBody>
          <a:bodyPr>
            <a:noAutofit/>
          </a:bodyPr>
          <a:lstStyle/>
          <a:p>
            <a:pPr>
              <a:lnSpc>
                <a:spcPct val="70000"/>
              </a:lnSpc>
            </a:pPr>
            <a:r>
              <a:rPr lang="es">
                <a:latin typeface="Franklin Gothic Book" panose="020B0503020102020204" pitchFamily="34" charset="0"/>
              </a:rPr>
              <a:t>Asignación a un primer comité</a:t>
            </a:r>
          </a:p>
          <a:p>
            <a:pPr lvl="1">
              <a:lnSpc>
                <a:spcPct val="70000"/>
              </a:lnSpc>
            </a:pPr>
            <a:r>
              <a:rPr lang="es" sz="2800">
                <a:latin typeface="Franklin Gothic Book" panose="020B0503020102020204" pitchFamily="34" charset="0"/>
              </a:rPr>
              <a:t>Proporcionar una lista de comités y descripciones de comités a todos los miembros</a:t>
            </a:r>
          </a:p>
          <a:p>
            <a:pPr lvl="1">
              <a:lnSpc>
                <a:spcPct val="70000"/>
              </a:lnSpc>
            </a:pPr>
            <a:r>
              <a:rPr lang="es" sz="2800">
                <a:latin typeface="Franklin Gothic Book" panose="020B0503020102020204" pitchFamily="34" charset="0"/>
              </a:rPr>
              <a:t>Permitir que los miembros proporcionen dos o tres opciones para un comité</a:t>
            </a:r>
          </a:p>
          <a:p>
            <a:pPr lvl="1">
              <a:lnSpc>
                <a:spcPct val="70000"/>
              </a:lnSpc>
            </a:pPr>
            <a:r>
              <a:rPr lang="es" sz="2800">
                <a:latin typeface="Franklin Gothic Book" panose="020B0503020102020204" pitchFamily="34" charset="0"/>
              </a:rPr>
              <a:t>Trate de tener una combinación de miembros nuevos y experimentados en cada comité</a:t>
            </a:r>
          </a:p>
          <a:p>
            <a:pPr>
              <a:lnSpc>
                <a:spcPct val="70000"/>
              </a:lnSpc>
            </a:pPr>
            <a:r>
              <a:rPr lang="es">
                <a:latin typeface="Franklin Gothic Book" panose="020B0503020102020204" pitchFamily="34" charset="0"/>
              </a:rPr>
              <a:t>Asignación a futuros comités</a:t>
            </a:r>
          </a:p>
          <a:p>
            <a:pPr lvl="1">
              <a:lnSpc>
                <a:spcPct val="70000"/>
              </a:lnSpc>
            </a:pPr>
            <a:r>
              <a:rPr lang="es" sz="2800">
                <a:latin typeface="Franklin Gothic Book" panose="020B0503020102020204" pitchFamily="34" charset="0"/>
              </a:rPr>
              <a:t>Siempre permita que los miembros brinden opciones para una asignación de comité</a:t>
            </a:r>
          </a:p>
          <a:p>
            <a:pPr lvl="1">
              <a:lnSpc>
                <a:spcPct val="70000"/>
              </a:lnSpc>
            </a:pPr>
            <a:r>
              <a:rPr lang="es" sz="2800">
                <a:latin typeface="Franklin Gothic Book" panose="020B0503020102020204" pitchFamily="34" charset="0"/>
              </a:rPr>
              <a:t>Los primeros roles de liderazgo pueden ser secretario, asistente o copresidente</a:t>
            </a:r>
          </a:p>
          <a:p>
            <a:pPr lvl="1">
              <a:lnSpc>
                <a:spcPct val="70000"/>
              </a:lnSpc>
            </a:pPr>
            <a:r>
              <a:rPr lang="es" sz="2800">
                <a:latin typeface="Franklin Gothic Book" panose="020B0503020102020204" pitchFamily="34" charset="0"/>
              </a:rPr>
              <a:t>¡Esta es la primera fase de la </a:t>
            </a:r>
            <a:r>
              <a:rPr lang="es" sz="2800">
                <a:solidFill>
                  <a:srgbClr val="2697BD"/>
                </a:solidFill>
                <a:latin typeface="Franklin Gothic Book" panose="020B0503020102020204" pitchFamily="34" charset="0"/>
              </a:rPr>
              <a:t>PLANIFICACIÓN DE LA SUCESIÓN!</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0046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IMPORTANCIA DE LOS COMITÉS</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p:txBody>
          <a:bodyPr/>
          <a:lstStyle/>
          <a:p>
            <a:r>
              <a:rPr lang="es">
                <a:latin typeface="Franklin Gothic Book" panose="020B0503020102020204" pitchFamily="34" charset="0"/>
              </a:rPr>
              <a:t>Los comités pueden ayudar a los socios a identificar su(s) pasión(es) y las habilidades que tienen para ofrecer al club</a:t>
            </a:r>
          </a:p>
          <a:p>
            <a:r>
              <a:rPr lang="es">
                <a:latin typeface="Franklin Gothic Book" panose="020B0503020102020204" pitchFamily="34" charset="0"/>
              </a:rPr>
              <a:t>El servicio de comité permite a los líderes actuales identificar a los futuros líderes del club</a:t>
            </a:r>
          </a:p>
          <a:p>
            <a:r>
              <a:rPr lang="es">
                <a:latin typeface="Franklin Gothic Book" panose="020B0503020102020204" pitchFamily="34" charset="0"/>
              </a:rPr>
              <a:t>Otro</a:t>
            </a:r>
          </a:p>
          <a:p>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1685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a:xfrm>
            <a:off x="838200" y="28326"/>
            <a:ext cx="10515600" cy="1325563"/>
          </a:xfrm>
        </p:spPr>
        <p:txBody>
          <a:bodyPr>
            <a:normAutofit/>
          </a:bodyPr>
          <a:lstStyle/>
          <a:p>
            <a:pPr algn="ctr"/>
            <a:r>
              <a:rPr lang="es" sz="5400">
                <a:latin typeface="Franklin Gothic Book" panose="020B0503020102020204" pitchFamily="34" charset="0"/>
              </a:rPr>
              <a:t>SELECCIÓN DE LÍDERES DE CLUB</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57249" y="1164940"/>
            <a:ext cx="10825842" cy="4631837"/>
          </a:xfrm>
        </p:spPr>
        <p:txBody>
          <a:bodyPr>
            <a:normAutofit fontScale="92500" lnSpcReduction="10000"/>
          </a:bodyPr>
          <a:lstStyle/>
          <a:p>
            <a:r>
              <a:rPr lang="es" sz="2400">
                <a:latin typeface="Franklin Gothic Book" panose="020B0503020102020204" pitchFamily="34" charset="0"/>
              </a:rPr>
              <a:t>Papel del Comité de Nominaciones Electo</a:t>
            </a:r>
          </a:p>
          <a:p>
            <a:pPr lvl="1"/>
            <a:r>
              <a:rPr lang="es">
                <a:latin typeface="Franklin Gothic Book" panose="020B0503020102020204" pitchFamily="34" charset="0"/>
              </a:rPr>
              <a:t>Observe a los miembros durante todo el año en busca de personas que sean buenos oficiales</a:t>
            </a:r>
          </a:p>
          <a:p>
            <a:pPr lvl="1"/>
            <a:r>
              <a:rPr lang="es">
                <a:latin typeface="Franklin Gothic Book" panose="020B0503020102020204" pitchFamily="34" charset="0"/>
              </a:rPr>
              <a:t>Proporcionar a los miembros descripciones de los puestos de los oficiales y el compromiso de tiempo. </a:t>
            </a:r>
          </a:p>
          <a:p>
            <a:pPr lvl="2"/>
            <a:r>
              <a:rPr lang="es" sz="2400">
                <a:latin typeface="Franklin Gothic Book" panose="020B0503020102020204" pitchFamily="34" charset="0"/>
              </a:rPr>
              <a:t>Las descripciones de los oficiales de muestra se encuentran en el sitio web internacional en la pestaña Liderazgo: </a:t>
            </a:r>
            <a:r>
              <a:rPr lang="es" sz="2400">
                <a:latin typeface="Franklin Gothic Book" panose="020B0503020102020204" pitchFamily="34" charset="0"/>
                <a:hlinkClick r:id="rId3"/>
              </a:rPr>
              <a:t>https://login.altrusa.org/files/2019/02/Club-Officer-Position-Descriptions-01-2019.pdf</a:t>
            </a:r>
            <a:endParaRPr lang="en-US" sz="2400">
              <a:latin typeface="Franklin Gothic Book" panose="020B0503020102020204" pitchFamily="34" charset="0"/>
            </a:endParaRPr>
          </a:p>
          <a:p>
            <a:pPr lvl="1"/>
            <a:r>
              <a:rPr lang="es">
                <a:latin typeface="Franklin Gothic Book" panose="020B0503020102020204" pitchFamily="34" charset="0"/>
              </a:rPr>
              <a:t>Hacer una encuesta de interés de los oficiales  </a:t>
            </a:r>
          </a:p>
          <a:p>
            <a:pPr lvl="1"/>
            <a:r>
              <a:rPr lang="es">
                <a:latin typeface="Franklin Gothic Book" panose="020B0503020102020204" pitchFamily="34" charset="0"/>
              </a:rPr>
              <a:t>Tome nota de los patrones de asistencia de los miembros que se están considerando</a:t>
            </a:r>
          </a:p>
          <a:p>
            <a:pPr lvl="1"/>
            <a:r>
              <a:rPr lang="es">
                <a:latin typeface="Franklin Gothic Book" panose="020B0503020102020204" pitchFamily="34" charset="0"/>
              </a:rPr>
              <a:t>Hable con mentores de posibles oficiales</a:t>
            </a:r>
          </a:p>
          <a:p>
            <a:pPr lvl="1"/>
            <a:r>
              <a:rPr lang="es">
                <a:latin typeface="Franklin Gothic Book" panose="020B0503020102020204" pitchFamily="34" charset="0"/>
              </a:rPr>
              <a:t>Otro</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8017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a:xfrm>
            <a:off x="838200" y="28326"/>
            <a:ext cx="10515600" cy="1325563"/>
          </a:xfrm>
        </p:spPr>
        <p:txBody>
          <a:bodyPr>
            <a:normAutofit/>
          </a:bodyPr>
          <a:lstStyle/>
          <a:p>
            <a:pPr algn="ctr"/>
            <a:r>
              <a:rPr lang="es" sz="5400">
                <a:latin typeface="Franklin Gothic Book" panose="020B0503020102020204" pitchFamily="34" charset="0"/>
              </a:rPr>
              <a:t>SELECCIÓN DE LÍDERES DE CLUB</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317340"/>
            <a:ext cx="10825843" cy="4784238"/>
          </a:xfrm>
        </p:spPr>
        <p:txBody>
          <a:bodyPr>
            <a:noAutofit/>
          </a:bodyPr>
          <a:lstStyle/>
          <a:p>
            <a:r>
              <a:rPr lang="es">
                <a:latin typeface="Franklin Gothic Book" panose="020B0503020102020204" pitchFamily="34" charset="0"/>
              </a:rPr>
              <a:t>Uso de </a:t>
            </a:r>
            <a:r>
              <a:rPr lang="es">
                <a:solidFill>
                  <a:srgbClr val="2697BD"/>
                </a:solidFill>
                <a:latin typeface="Franklin Gothic Book" panose="020B0503020102020204" pitchFamily="34" charset="0"/>
              </a:rPr>
              <a:t>la PLANIFICACIÓN DE LA SUCESIÓN:</a:t>
            </a:r>
            <a:r>
              <a:rPr lang="es">
                <a:latin typeface="Franklin Gothic Book" panose="020B0503020102020204" pitchFamily="34" charset="0"/>
              </a:rPr>
              <a:t> </a:t>
            </a:r>
          </a:p>
          <a:p>
            <a:pPr lvl="1"/>
            <a:r>
              <a:rPr lang="es" sz="2800">
                <a:latin typeface="Franklin Gothic Book" panose="020B0503020102020204" pitchFamily="34" charset="0"/>
              </a:rPr>
              <a:t>Mira a los presidentes de comités anteriores para servir como director de club (los directores generalmente sirven un mandato de dos años y son elegidos en años alternos)</a:t>
            </a:r>
          </a:p>
          <a:p>
            <a:pPr lvl="1"/>
            <a:r>
              <a:rPr lang="es" sz="2800">
                <a:latin typeface="Franklin Gothic Book" panose="020B0503020102020204" pitchFamily="34" charset="0"/>
              </a:rPr>
              <a:t>Un director que ha servido durante dos años podría ascender a secretario o tal vez a vicepresidente</a:t>
            </a:r>
          </a:p>
          <a:p>
            <a:pPr lvl="1"/>
            <a:r>
              <a:rPr lang="es" sz="2800">
                <a:latin typeface="Franklin Gothic Book" panose="020B0503020102020204" pitchFamily="34" charset="0"/>
              </a:rPr>
              <a:t>Los tesoreros del club deben servir durante dos años</a:t>
            </a:r>
          </a:p>
          <a:p>
            <a:pPr lvl="1"/>
            <a:r>
              <a:rPr lang="es" sz="2800">
                <a:latin typeface="Franklin Gothic Book" panose="020B0503020102020204" pitchFamily="34" charset="0"/>
              </a:rPr>
              <a:t>Al comienzo del segundo año de un tesorero, elija un tesorero asistente que se convierta en tesorero y sirva dos años</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564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SELECCIÓN DE LÍDERES DE CLUB</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984148"/>
            <a:ext cx="10515600" cy="4351338"/>
          </a:xfrm>
        </p:spPr>
        <p:txBody>
          <a:bodyPr/>
          <a:lstStyle/>
          <a:p>
            <a:r>
              <a:rPr lang="es">
                <a:latin typeface="Franklin Gothic Book" panose="020B0503020102020204" pitchFamily="34" charset="0"/>
              </a:rPr>
              <a:t>Uso de </a:t>
            </a:r>
            <a:r>
              <a:rPr lang="es">
                <a:solidFill>
                  <a:srgbClr val="2697BD"/>
                </a:solidFill>
                <a:latin typeface="Franklin Gothic Book" panose="020B0503020102020204" pitchFamily="34" charset="0"/>
              </a:rPr>
              <a:t>la PLANIFICACIÓN DE LA SUCESIÓN:</a:t>
            </a:r>
            <a:r>
              <a:rPr lang="es">
                <a:latin typeface="Franklin Gothic Book" panose="020B0503020102020204" pitchFamily="34" charset="0"/>
              </a:rPr>
              <a:t> </a:t>
            </a:r>
          </a:p>
          <a:p>
            <a:pPr lvl="1"/>
            <a:r>
              <a:rPr lang="es" sz="2800">
                <a:latin typeface="Franklin Gothic Book" panose="020B0503020102020204" pitchFamily="34" charset="0"/>
              </a:rPr>
              <a:t>Algunos clubes optan por tener un presidente, un presidente electo y un vicepresidente, mientras que otros clubes solo tendrán un presidente y un vicepresidente o presidente electo</a:t>
            </a:r>
          </a:p>
          <a:p>
            <a:pPr lvl="1"/>
            <a:r>
              <a:rPr lang="es" sz="2800">
                <a:latin typeface="Franklin Gothic Book" panose="020B0503020102020204" pitchFamily="34" charset="0"/>
              </a:rPr>
              <a:t>Considere el uso de copresidentes, que una vez establecidos servirían juntos durante un año, luego uno pasaría como ex presidente y se elegiría otro copresidente</a:t>
            </a:r>
          </a:p>
          <a:p>
            <a:pPr marL="457200" lvl="1" indent="0">
              <a:buNone/>
            </a:pPr>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5061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SELECCIÓN DE LÍDERES DE CLUB</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984148"/>
            <a:ext cx="10515600" cy="4351338"/>
          </a:xfrm>
        </p:spPr>
        <p:txBody>
          <a:bodyPr/>
          <a:lstStyle/>
          <a:p>
            <a:r>
              <a:rPr lang="es">
                <a:latin typeface="Franklin Gothic Book" panose="020B0503020102020204" pitchFamily="34" charset="0"/>
              </a:rPr>
              <a:t>Uso de </a:t>
            </a:r>
            <a:r>
              <a:rPr lang="es">
                <a:solidFill>
                  <a:srgbClr val="2697BD"/>
                </a:solidFill>
                <a:latin typeface="Franklin Gothic Book" panose="020B0503020102020204" pitchFamily="34" charset="0"/>
              </a:rPr>
              <a:t>la PLANIFICACIÓN DE LA SUCESIÓN:</a:t>
            </a:r>
            <a:r>
              <a:rPr lang="es">
                <a:latin typeface="Franklin Gothic Book" panose="020B0503020102020204" pitchFamily="34" charset="0"/>
              </a:rPr>
              <a:t> </a:t>
            </a:r>
          </a:p>
          <a:p>
            <a:pPr lvl="1"/>
            <a:r>
              <a:rPr lang="es" sz="2800">
                <a:latin typeface="Franklin Gothic Book" panose="020B0503020102020204" pitchFamily="34" charset="0"/>
              </a:rPr>
              <a:t>El ex presidente inmediato es un recurso valioso para la junta</a:t>
            </a:r>
          </a:p>
          <a:p>
            <a:pPr lvl="1"/>
            <a:r>
              <a:rPr lang="es" sz="2800">
                <a:latin typeface="Franklin Gothic Book" panose="020B0503020102020204" pitchFamily="34" charset="0"/>
              </a:rPr>
              <a:t>Asignar miembros de la junta a los comités del club como enlace, una buena oportunidad para buscar futuros líderes</a:t>
            </a:r>
          </a:p>
          <a:p>
            <a:pPr lvl="1"/>
            <a:r>
              <a:rPr lang="es" sz="2800">
                <a:latin typeface="Franklin Gothic Book" panose="020B0503020102020204" pitchFamily="34" charset="0"/>
              </a:rPr>
              <a:t>Recuerde que los oficiales pueden querer o necesitar tomarse un descanso de los roles de liderazgo, pero no se olvide de ellos para puestos futuros</a:t>
            </a:r>
          </a:p>
          <a:p>
            <a:pPr lvl="1"/>
            <a:r>
              <a:rPr lang="es" sz="2800">
                <a:latin typeface="Franklin Gothic Book" panose="020B0503020102020204" pitchFamily="34" charset="0"/>
              </a:rPr>
              <a:t>Otro</a:t>
            </a:r>
          </a:p>
          <a:p>
            <a:pPr lvl="1"/>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4668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ENTRENAMIENTO DE LIDERAZGO</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Content Placeholder 22" descr="Un grupo de personas caminando por un paseo marítimo&#10;&#10;Descripción generada automáticamente">
            <a:extLst>
              <a:ext uri="{FF2B5EF4-FFF2-40B4-BE49-F238E27FC236}">
                <a16:creationId xmlns:a16="http://schemas.microsoft.com/office/drawing/2014/main" id="{E75F8F1F-4C3F-9C34-CB97-5A1E72E66195}"/>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878245" y="1550730"/>
            <a:ext cx="6410986" cy="4175155"/>
          </a:xfrm>
        </p:spPr>
      </p:pic>
    </p:spTree>
    <p:extLst>
      <p:ext uri="{BB962C8B-B14F-4D97-AF65-F5344CB8AC3E}">
        <p14:creationId xmlns:p14="http://schemas.microsoft.com/office/powerpoint/2010/main" val="3102554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ENTRENAMIENTO DE LIDERAZGO</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p:txBody>
          <a:bodyPr/>
          <a:lstStyle/>
          <a:p>
            <a:r>
              <a:rPr lang="es">
                <a:latin typeface="Franklin Gothic Book" panose="020B0503020102020204" pitchFamily="34" charset="0"/>
              </a:rPr>
              <a:t>La capacitación de nuevos líderes (funcionarios y presidentes de comités) en un club es importante para el éxito de un club</a:t>
            </a:r>
          </a:p>
          <a:p>
            <a:pPr lvl="1"/>
            <a:r>
              <a:rPr lang="es" sz="2800">
                <a:latin typeface="Franklin Gothic Book" panose="020B0503020102020204" pitchFamily="34" charset="0"/>
              </a:rPr>
              <a:t>La capacitación de los oficiales debe realizarse al comienzo de cada nuevo año del club</a:t>
            </a:r>
          </a:p>
          <a:p>
            <a:pPr lvl="1"/>
            <a:r>
              <a:rPr lang="es" sz="2800">
                <a:latin typeface="Franklin Gothic Book" panose="020B0503020102020204" pitchFamily="34" charset="0"/>
              </a:rPr>
              <a:t>El presidente debe compartir sus metas para el año del club</a:t>
            </a:r>
          </a:p>
          <a:p>
            <a:pPr lvl="1"/>
            <a:r>
              <a:rPr lang="es" sz="2800">
                <a:latin typeface="Franklin Gothic Book" panose="020B0503020102020204" pitchFamily="34" charset="0"/>
              </a:rPr>
              <a:t>Actualizar el plan estratégico en función de los objetivos</a:t>
            </a:r>
          </a:p>
          <a:p>
            <a:pPr lvl="1"/>
            <a:r>
              <a:rPr lang="es" sz="2800">
                <a:latin typeface="Franklin Gothic Book" panose="020B0503020102020204" pitchFamily="34" charset="0"/>
              </a:rPr>
              <a:t>Identificar el papel de cada líder en el plan estratégico</a:t>
            </a:r>
          </a:p>
          <a:p>
            <a:pPr lvl="1"/>
            <a:r>
              <a:rPr lang="es" sz="2800">
                <a:latin typeface="Franklin Gothic Book" panose="020B0503020102020204" pitchFamily="34" charset="0"/>
              </a:rPr>
              <a:t>Otro</a:t>
            </a:r>
          </a:p>
          <a:p>
            <a:pPr lvl="1"/>
            <a:endParaRPr lang="en-US">
              <a:latin typeface="Franklin Gothic Demi" panose="020B0703020102020204" pitchFamily="34" charset="0"/>
            </a:endParaRPr>
          </a:p>
          <a:p>
            <a:pPr lvl="1"/>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7340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a:xfrm>
            <a:off x="838200" y="-28575"/>
            <a:ext cx="10515600" cy="1325563"/>
          </a:xfrm>
        </p:spPr>
        <p:txBody>
          <a:bodyPr>
            <a:normAutofit/>
          </a:bodyPr>
          <a:lstStyle/>
          <a:p>
            <a:pPr algn="ctr"/>
            <a:r>
              <a:rPr lang="es" sz="5400">
                <a:latin typeface="Franklin Gothic Book" panose="020B0503020102020204" pitchFamily="34" charset="0"/>
              </a:rPr>
              <a:t>ENTRENAMIENTO DE LIDERAZGO</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1148441" y="1117600"/>
            <a:ext cx="10825843" cy="5059363"/>
          </a:xfrm>
        </p:spPr>
        <p:txBody>
          <a:bodyPr>
            <a:normAutofit lnSpcReduction="10000"/>
          </a:bodyPr>
          <a:lstStyle/>
          <a:p>
            <a:r>
              <a:rPr lang="es">
                <a:latin typeface="Franklin Gothic Book" panose="020B0503020102020204" pitchFamily="34" charset="0"/>
              </a:rPr>
              <a:t>Proporcionar a los líderes las herramientas necesarias para ser líderes exitosos</a:t>
            </a:r>
          </a:p>
          <a:p>
            <a:pPr lvl="1"/>
            <a:r>
              <a:rPr lang="es" sz="2800">
                <a:latin typeface="Franklin Gothic Book" panose="020B0503020102020204" pitchFamily="34" charset="0"/>
              </a:rPr>
              <a:t>Ejemplo de agenda, formato para actas e informes financieros, comprobantes de gastos, etc.</a:t>
            </a:r>
          </a:p>
          <a:p>
            <a:pPr lvl="1"/>
            <a:r>
              <a:rPr lang="es" sz="2800">
                <a:latin typeface="Franklin Gothic Book" panose="020B0503020102020204" pitchFamily="34" charset="0"/>
              </a:rPr>
              <a:t>Plazos </a:t>
            </a:r>
          </a:p>
          <a:p>
            <a:pPr lvl="2"/>
            <a:r>
              <a:rPr lang="es" sz="2800">
                <a:latin typeface="Franklin Gothic Book" panose="020B0503020102020204" pitchFamily="34" charset="0"/>
              </a:rPr>
              <a:t>Reuniones</a:t>
            </a:r>
          </a:p>
          <a:p>
            <a:pPr lvl="2"/>
            <a:r>
              <a:rPr lang="es" sz="2800">
                <a:latin typeface="Franklin Gothic Book" panose="020B0503020102020204" pitchFamily="34" charset="0"/>
              </a:rPr>
              <a:t>Fechas límite de fechas límite importantes para clubes, distritos e internacionales</a:t>
            </a:r>
          </a:p>
          <a:p>
            <a:pPr lvl="2"/>
            <a:r>
              <a:rPr lang="es" sz="2800">
                <a:latin typeface="Franklin Gothic Book" panose="020B0503020102020204" pitchFamily="34" charset="0"/>
              </a:rPr>
              <a:t>Artículos para boletines informativos de clubes y distritos</a:t>
            </a:r>
          </a:p>
          <a:p>
            <a:pPr lvl="1"/>
            <a:r>
              <a:rPr lang="es" sz="2800">
                <a:latin typeface="Franklin Gothic Book" panose="020B0503020102020204" pitchFamily="34" charset="0"/>
              </a:rPr>
              <a:t>Instrucciones sobre el uso del conteo grupal, almacenamiento de materiales del club, dirección de correo electrónico del club, sitio web del club, Facebook, etc.</a:t>
            </a:r>
          </a:p>
          <a:p>
            <a:pPr lvl="2"/>
            <a:endParaRPr lang="en-US" sz="2800">
              <a:latin typeface="Franklin Gothic Book" panose="020B0503020102020204" pitchFamily="34" charset="0"/>
            </a:endParaRPr>
          </a:p>
          <a:p>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1101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OTROS RECURSOS DE LIDERAZGO</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p:txBody>
          <a:bodyPr/>
          <a:lstStyle/>
          <a:p>
            <a:r>
              <a:rPr lang="es">
                <a:latin typeface="Franklin Gothic Book" panose="020B0503020102020204" pitchFamily="34" charset="0"/>
              </a:rPr>
              <a:t>Conferencias de distrito – Se debe alentar a los funcionarios y presidentes de comités a asistir y/o participar en las diversas oportunidades de liderazgo que brinda el distrito</a:t>
            </a:r>
          </a:p>
          <a:p>
            <a:r>
              <a:rPr lang="es">
                <a:latin typeface="Franklin Gothic Book" panose="020B0503020102020204" pitchFamily="34" charset="0"/>
              </a:rPr>
              <a:t>Convención Internacional – Los presidentes de club y otros líderes de club deben hacer todo lo posible por asistir a las Convenciones Internacionales</a:t>
            </a:r>
          </a:p>
          <a:p>
            <a:r>
              <a:rPr lang="es">
                <a:latin typeface="Franklin Gothic Book" panose="020B0503020102020204" pitchFamily="34" charset="0"/>
              </a:rPr>
              <a:t>Utilice el sitio web internacional para obtener materiales</a:t>
            </a:r>
          </a:p>
          <a:p>
            <a:r>
              <a:rPr lang="es">
                <a:latin typeface="Franklin Gothic Book" panose="020B0503020102020204" pitchFamily="34" charset="0"/>
              </a:rPr>
              <a:t>Otro</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1849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Autofit/>
          </a:bodyPr>
          <a:lstStyle/>
          <a:p>
            <a:pPr algn="ctr"/>
            <a:r>
              <a:rPr lang="es" sz="5400">
                <a:solidFill>
                  <a:srgbClr val="2697BD"/>
                </a:solidFill>
                <a:latin typeface="Franklin Gothic Book" panose="020B0503020102020204" pitchFamily="34" charset="0"/>
              </a:rPr>
              <a:t>PLANIFICACIÓN DE LA SUCESIÓN </a:t>
            </a:r>
            <a:r>
              <a:rPr lang="es" sz="5400">
                <a:latin typeface="Franklin Gothic Book" panose="020B0503020102020204" pitchFamily="34" charset="0"/>
              </a:rPr>
              <a:t>A NIVEL DE DISTRITO</a:t>
            </a:r>
          </a:p>
        </p:txBody>
      </p:sp>
      <p:pic>
        <p:nvPicPr>
          <p:cNvPr id="3" name="Content Placeholder 2" descr="Un grupo de personas de pie en barras de colores&#10;&#10;Descripción generada automáticamente">
            <a:extLst>
              <a:ext uri="{FF2B5EF4-FFF2-40B4-BE49-F238E27FC236}">
                <a16:creationId xmlns:a16="http://schemas.microsoft.com/office/drawing/2014/main" id="{86B0E7B2-4DB7-3253-97BE-AC727C108C60}"/>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283234" y="1892345"/>
            <a:ext cx="5930535" cy="3953690"/>
          </a:xfrm>
        </p:spPr>
      </p:pic>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1234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Autofit/>
          </a:bodyPr>
          <a:lstStyle/>
          <a:p>
            <a:pPr algn="ctr"/>
            <a:r>
              <a:rPr lang="es" sz="5400">
                <a:latin typeface="Franklin Gothic Book" panose="020B0503020102020204" pitchFamily="34" charset="0"/>
              </a:rPr>
              <a:t>OPORTUNIDADES DE LIDERAZGO A NIVEL DE DISTRITO</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825625"/>
            <a:ext cx="10515600" cy="3818753"/>
          </a:xfrm>
        </p:spPr>
        <p:txBody>
          <a:bodyPr/>
          <a:lstStyle/>
          <a:p>
            <a:r>
              <a:rPr lang="es">
                <a:latin typeface="Franklin Gothic Book" panose="020B0503020102020204" pitchFamily="34" charset="0"/>
              </a:rPr>
              <a:t>Oficiales de distrito</a:t>
            </a:r>
          </a:p>
          <a:p>
            <a:r>
              <a:rPr lang="es">
                <a:latin typeface="Franklin Gothic Book" panose="020B0503020102020204" pitchFamily="34" charset="0"/>
              </a:rPr>
              <a:t>Comités de distrito </a:t>
            </a:r>
          </a:p>
          <a:p>
            <a:r>
              <a:rPr lang="es">
                <a:latin typeface="Franklin Gothic Book" panose="020B0503020102020204" pitchFamily="34" charset="0"/>
              </a:rPr>
              <a:t>Comités de la Conferencia</a:t>
            </a:r>
          </a:p>
          <a:p>
            <a:r>
              <a:rPr lang="es">
                <a:latin typeface="Franklin Gothic Book" panose="020B0503020102020204" pitchFamily="34" charset="0"/>
              </a:rPr>
              <a:t>Presentación de programas</a:t>
            </a:r>
          </a:p>
          <a:p>
            <a:r>
              <a:rPr lang="es">
                <a:latin typeface="Franklin Gothic Book" panose="020B0503020102020204" pitchFamily="34" charset="0"/>
              </a:rPr>
              <a:t>Otro</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08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fontScale="90000"/>
          </a:bodyPr>
          <a:lstStyle/>
          <a:p>
            <a:pPr algn="ctr"/>
            <a:r>
              <a:rPr lang="es" sz="5400">
                <a:latin typeface="Franklin Gothic Book" panose="020B0503020102020204" pitchFamily="34" charset="0"/>
              </a:rPr>
              <a:t>FUNCIONARIOS A NIVEL DE DISTRITO</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825625"/>
            <a:ext cx="10515600" cy="3900261"/>
          </a:xfrm>
        </p:spPr>
        <p:txBody>
          <a:bodyPr/>
          <a:lstStyle/>
          <a:p>
            <a:r>
              <a:rPr lang="es">
                <a:latin typeface="Franklin Gothic Book" panose="020B0503020102020204" pitchFamily="34" charset="0"/>
              </a:rPr>
              <a:t>Los funcionarios electos del Distrito serán Gobernador, Gobernador Electo, Primer Vicegobernador, Segundo Vicegobernador (opcional), Tesorero y Director(es) opcional(es)</a:t>
            </a:r>
          </a:p>
          <a:p>
            <a:pPr algn="l"/>
            <a:r>
              <a:rPr lang="es" i="0" u="none" strike="noStrike" baseline="0">
                <a:latin typeface="Franklin Gothic Book" panose="020B0503020102020204" pitchFamily="34" charset="0"/>
              </a:rPr>
              <a:t>El mandato de cada funcionario y director electo será de dos (2) años o hasta que sus sucesores hayan sido elegidos e instalados y comenzará al concluir la Conferencia de Distrito</a:t>
            </a:r>
            <a:endParaRPr lang="en-US">
              <a:latin typeface="Franklin Gothic Book" panose="020B0503020102020204" pitchFamily="34" charset="0"/>
            </a:endParaRPr>
          </a:p>
          <a:p>
            <a:r>
              <a:rPr lang="es">
                <a:latin typeface="Franklin Gothic Book" panose="020B0503020102020204" pitchFamily="34" charset="0"/>
              </a:rPr>
              <a:t>El secretario es un puesto designado</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8574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fontScale="90000"/>
          </a:bodyPr>
          <a:lstStyle/>
          <a:p>
            <a:pPr algn="ctr"/>
            <a:r>
              <a:rPr lang="es" sz="5400">
                <a:latin typeface="Franklin Gothic Book" panose="020B0503020102020204" pitchFamily="34" charset="0"/>
              </a:rPr>
              <a:t>FUNCIONARIOS A NIVEL DE DISTRITO</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p:txBody>
          <a:bodyPr/>
          <a:lstStyle/>
          <a:p>
            <a:r>
              <a:rPr lang="es">
                <a:latin typeface="Franklin Gothic Book" panose="020B0503020102020204" pitchFamily="34" charset="0"/>
              </a:rPr>
              <a:t>Ninguna persona será elegida para el mismo cargo durante dos mandatos sucesivos</a:t>
            </a:r>
          </a:p>
          <a:p>
            <a:r>
              <a:rPr lang="es">
                <a:latin typeface="Franklin Gothic Book" panose="020B0503020102020204" pitchFamily="34" charset="0"/>
              </a:rPr>
              <a:t>No más de dos (2) funcionarios electos serán del mismo Club durante cualquier período</a:t>
            </a:r>
          </a:p>
          <a:p>
            <a:r>
              <a:rPr lang="es">
                <a:latin typeface="Franklin Gothic Book" panose="020B0503020102020204" pitchFamily="34" charset="0"/>
              </a:rPr>
              <a:t>Los funcionarios electos y el secretario constituyen la junta de distrito</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7122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a:xfrm>
            <a:off x="0" y="365125"/>
            <a:ext cx="12192000" cy="1325563"/>
          </a:xfrm>
        </p:spPr>
        <p:txBody>
          <a:bodyPr>
            <a:noAutofit/>
          </a:bodyPr>
          <a:lstStyle/>
          <a:p>
            <a:pPr algn="ctr"/>
            <a:r>
              <a:rPr lang="es" sz="5400">
                <a:latin typeface="Franklin Gothic Book" panose="020B0503020102020204" pitchFamily="34" charset="0"/>
              </a:rPr>
              <a:t>CALIFICACIONES PARA LOS OFICIALES DE DISTRITO </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609600" y="1825625"/>
            <a:ext cx="11054442" cy="3900261"/>
          </a:xfrm>
        </p:spPr>
        <p:txBody>
          <a:bodyPr>
            <a:normAutofit fontScale="92500" lnSpcReduction="20000"/>
          </a:bodyPr>
          <a:lstStyle/>
          <a:p>
            <a:r>
              <a:rPr lang="es">
                <a:latin typeface="Franklin Gothic Book" panose="020B0503020102020204" pitchFamily="34" charset="0"/>
              </a:rPr>
              <a:t>Para ser elegible para la elección a cualquier cargo de distrito que no sea Tesorero, una persona debe haber completado un mandato completo como Presidente del Club o estar sirviendo como Presidente del Club en el momento de la elección</a:t>
            </a:r>
          </a:p>
          <a:p>
            <a:r>
              <a:rPr lang="es">
                <a:latin typeface="Franklin Gothic Book" panose="020B0503020102020204" pitchFamily="34" charset="0"/>
              </a:rPr>
              <a:t>Para ser elegible para tesorero, la persona debe haber servido como presidente o tesorero del club o estar sirviendo como el mismo en el momento de la elección y tener conocimientos o experiencia en contabilidad general</a:t>
            </a:r>
          </a:p>
          <a:p>
            <a:r>
              <a:rPr lang="es">
                <a:latin typeface="Franklin Gothic Book" panose="020B0503020102020204" pitchFamily="34" charset="0"/>
              </a:rPr>
              <a:t>Cualidades de liderazgo demostradas a nivel de club y distrito</a:t>
            </a:r>
          </a:p>
          <a:p>
            <a:r>
              <a:rPr lang="es">
                <a:latin typeface="Franklin Gothic Book" panose="020B0503020102020204" pitchFamily="34" charset="0"/>
              </a:rPr>
              <a:t>Los candidatos para el distrito son seleccionados por el comité de nominaciones electo</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8943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COMITÉS DE DISTRITO</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p:txBody>
          <a:bodyPr>
            <a:normAutofit/>
          </a:bodyPr>
          <a:lstStyle/>
          <a:p>
            <a:r>
              <a:rPr lang="es" sz="3300">
                <a:latin typeface="Franklin Gothic Book" panose="020B0503020102020204" pitchFamily="34" charset="0"/>
              </a:rPr>
              <a:t>Comités permanentes requeridos</a:t>
            </a:r>
          </a:p>
          <a:p>
            <a:pPr lvl="1"/>
            <a:r>
              <a:rPr lang="es" sz="2800">
                <a:latin typeface="Franklin Gothic Book" panose="020B0503020102020204" pitchFamily="34" charset="0"/>
              </a:rPr>
              <a:t>Desarrollo del programa de servicio</a:t>
            </a:r>
          </a:p>
          <a:p>
            <a:pPr lvl="1"/>
            <a:r>
              <a:rPr lang="es" sz="2800">
                <a:latin typeface="Franklin Gothic Book" panose="020B0503020102020204" pitchFamily="34" charset="0"/>
              </a:rPr>
              <a:t>Desarrollo de la membresía</a:t>
            </a:r>
          </a:p>
          <a:p>
            <a:pPr lvl="1"/>
            <a:r>
              <a:rPr lang="es" sz="2800">
                <a:latin typeface="Franklin Gothic Book" panose="020B0503020102020204" pitchFamily="34" charset="0"/>
              </a:rPr>
              <a:t>Entrenamiento de liderazgo</a:t>
            </a:r>
          </a:p>
          <a:p>
            <a:pPr lvl="1"/>
            <a:r>
              <a:rPr lang="es" sz="2800">
                <a:latin typeface="Franklin Gothic Book" panose="020B0503020102020204" pitchFamily="34" charset="0"/>
              </a:rPr>
              <a:t>Comunicaciones</a:t>
            </a:r>
          </a:p>
          <a:p>
            <a:pPr lvl="1"/>
            <a:r>
              <a:rPr lang="es" sz="2800">
                <a:latin typeface="Franklin Gothic Book" panose="020B0503020102020204" pitchFamily="34" charset="0"/>
              </a:rPr>
              <a:t>Nuevo edificio del club</a:t>
            </a:r>
          </a:p>
          <a:p>
            <a:pPr lvl="1"/>
            <a:r>
              <a:rPr lang="es" sz="2800">
                <a:latin typeface="Franklin Gothic Book" panose="020B0503020102020204" pitchFamily="34" charset="0"/>
              </a:rPr>
              <a:t>Clubes ASTRA</a:t>
            </a:r>
          </a:p>
          <a:p>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0224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a:xfrm>
            <a:off x="838200" y="35924"/>
            <a:ext cx="10515600" cy="1325563"/>
          </a:xfrm>
        </p:spPr>
        <p:txBody>
          <a:bodyPr>
            <a:normAutofit/>
          </a:bodyPr>
          <a:lstStyle/>
          <a:p>
            <a:pPr algn="ctr"/>
            <a:r>
              <a:rPr lang="es" sz="5400">
                <a:latin typeface="Franklin Gothic Book" panose="020B0503020102020204" pitchFamily="34" charset="0"/>
              </a:rPr>
              <a:t>COMITÉS DE DISTRITO</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155927"/>
            <a:ext cx="10515600" cy="4351338"/>
          </a:xfrm>
        </p:spPr>
        <p:txBody>
          <a:bodyPr>
            <a:normAutofit/>
          </a:bodyPr>
          <a:lstStyle/>
          <a:p>
            <a:r>
              <a:rPr lang="es">
                <a:latin typeface="Franklin Gothic Book" panose="020B0503020102020204" pitchFamily="34" charset="0"/>
              </a:rPr>
              <a:t>Otros Comités Permanentes del Distrito serán:</a:t>
            </a:r>
          </a:p>
          <a:p>
            <a:pPr lvl="1"/>
            <a:r>
              <a:rPr lang="es" sz="2800">
                <a:latin typeface="Franklin Gothic Book" panose="020B0503020102020204" pitchFamily="34" charset="0"/>
              </a:rPr>
              <a:t>Estatutos, Resoluciones y Recomendaciones</a:t>
            </a:r>
          </a:p>
          <a:p>
            <a:pPr lvl="1"/>
            <a:r>
              <a:rPr lang="es" sz="2800">
                <a:latin typeface="Franklin Gothic Book" panose="020B0503020102020204" pitchFamily="34" charset="0"/>
              </a:rPr>
              <a:t>Nominación - elegido</a:t>
            </a:r>
          </a:p>
          <a:p>
            <a:pPr lvl="1"/>
            <a:r>
              <a:rPr lang="es" sz="2800">
                <a:latin typeface="Franklin Gothic Book" panose="020B0503020102020204" pitchFamily="34" charset="0"/>
              </a:rPr>
              <a:t>Finanzas: tesorero, gobernador electo y gobernador</a:t>
            </a:r>
          </a:p>
          <a:p>
            <a:pPr lvl="1"/>
            <a:r>
              <a:rPr lang="es" sz="2800">
                <a:latin typeface="Franklin Gothic Book" panose="020B0503020102020204" pitchFamily="34" charset="0"/>
              </a:rPr>
              <a:t>Otro</a:t>
            </a:r>
          </a:p>
          <a:p>
            <a:r>
              <a:rPr lang="es">
                <a:latin typeface="Franklin Gothic Book" panose="020B0503020102020204" pitchFamily="34" charset="0"/>
              </a:rPr>
              <a:t>Comités de la Conferencia:</a:t>
            </a:r>
          </a:p>
          <a:p>
            <a:pPr lvl="1"/>
            <a:r>
              <a:rPr lang="es" sz="2800">
                <a:latin typeface="Franklin Gothic Book" panose="020B0503020102020204" pitchFamily="34" charset="0"/>
              </a:rPr>
              <a:t>Credenciales</a:t>
            </a:r>
          </a:p>
          <a:p>
            <a:pPr lvl="1"/>
            <a:r>
              <a:rPr lang="es" sz="2800">
                <a:latin typeface="Franklin Gothic Book" panose="020B0503020102020204" pitchFamily="34" charset="0"/>
              </a:rPr>
              <a:t>Elecciones </a:t>
            </a:r>
          </a:p>
          <a:p>
            <a:r>
              <a:rPr lang="es">
                <a:latin typeface="Franklin Gothic Book" panose="020B0503020102020204" pitchFamily="34" charset="0"/>
              </a:rPr>
              <a:t>Otros comités establecidos por la Junta de Distrito</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0966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PRESENTACIÓN DE PROGRAMAS</a:t>
            </a:r>
          </a:p>
        </p:txBody>
      </p:sp>
      <p:pic>
        <p:nvPicPr>
          <p:cNvPr id="3" name="Content Placeholder 2" descr="Un grupo de personas azules en un salón de clases&#10;&#10;Descripción generada automáticamente">
            <a:extLst>
              <a:ext uri="{FF2B5EF4-FFF2-40B4-BE49-F238E27FC236}">
                <a16:creationId xmlns:a16="http://schemas.microsoft.com/office/drawing/2014/main" id="{77169231-8F74-4244-4817-DDFDA6D00333}"/>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38200" y="1825625"/>
            <a:ext cx="5181600" cy="3982937"/>
          </a:xfrm>
        </p:spPr>
      </p:pic>
      <p:sp>
        <p:nvSpPr>
          <p:cNvPr id="5" name="Content Placeholder 4">
            <a:extLst>
              <a:ext uri="{FF2B5EF4-FFF2-40B4-BE49-F238E27FC236}">
                <a16:creationId xmlns:a16="http://schemas.microsoft.com/office/drawing/2014/main" id="{6B1FF2DB-7ECF-41C1-D7EF-92F9BDE2199F}"/>
              </a:ext>
            </a:extLst>
          </p:cNvPr>
          <p:cNvSpPr>
            <a:spLocks noGrp="1"/>
          </p:cNvSpPr>
          <p:nvPr>
            <p:ph sz="half" idx="2"/>
          </p:nvPr>
        </p:nvSpPr>
        <p:spPr/>
        <p:txBody>
          <a:bodyPr/>
          <a:lstStyle/>
          <a:p>
            <a:r>
              <a:rPr lang="es">
                <a:latin typeface="Franklin Gothic Book" panose="020B0503020102020204" pitchFamily="34" charset="0"/>
              </a:rPr>
              <a:t>Los líderes pueden provenir de miembros que presentan programas en las conferencias de distrito</a:t>
            </a:r>
          </a:p>
          <a:p>
            <a:r>
              <a:rPr lang="es">
                <a:latin typeface="Franklin Gothic Book" panose="020B0503020102020204" pitchFamily="34" charset="0"/>
              </a:rPr>
              <a:t>Pedir a los presidentes de club recomendaciones de presentadores</a:t>
            </a:r>
          </a:p>
          <a:p>
            <a:r>
              <a:rPr lang="es">
                <a:latin typeface="Franklin Gothic Book" panose="020B0503020102020204" pitchFamily="34" charset="0"/>
              </a:rPr>
              <a:t>Otro</a:t>
            </a: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26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fontScale="90000"/>
          </a:bodyPr>
          <a:lstStyle/>
          <a:p>
            <a:pPr algn="ctr"/>
            <a:r>
              <a:rPr lang="es" sz="5400">
                <a:latin typeface="Franklin Gothic Book" panose="020B0503020102020204" pitchFamily="34" charset="0"/>
              </a:rPr>
              <a:t>PROPORCIONAR CAPACITACIÓN EN LIDERAZGO</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838200" y="1825625"/>
            <a:ext cx="10515600" cy="3633697"/>
          </a:xfrm>
        </p:spPr>
        <p:txBody>
          <a:bodyPr/>
          <a:lstStyle/>
          <a:p>
            <a:r>
              <a:rPr lang="es">
                <a:latin typeface="Franklin Gothic Book" panose="020B0503020102020204" pitchFamily="34" charset="0"/>
              </a:rPr>
              <a:t>Después de la elección, los funcionarios del distrito deben participar en una sesión de capacitación en liderazgo. </a:t>
            </a:r>
          </a:p>
          <a:p>
            <a:r>
              <a:rPr lang="es">
                <a:latin typeface="Franklin Gothic Book" panose="020B0503020102020204" pitchFamily="34" charset="0"/>
              </a:rPr>
              <a:t>La capacitación en liderazgo puede ser realizada por el Gobernador y/o el Exgobernador(es)</a:t>
            </a:r>
          </a:p>
          <a:p>
            <a:r>
              <a:rPr lang="es">
                <a:latin typeface="Franklin Gothic Book" panose="020B0503020102020204" pitchFamily="34" charset="0"/>
              </a:rPr>
              <a:t>Alentar a los funcionarios de distrito a asistir a la Convención Internacional para recibir capacitación adicional</a:t>
            </a:r>
          </a:p>
          <a:p>
            <a:r>
              <a:rPr lang="es">
                <a:latin typeface="Franklin Gothic Book" panose="020B0503020102020204" pitchFamily="34" charset="0"/>
              </a:rPr>
              <a:t>Otro</a:t>
            </a:r>
          </a:p>
          <a:p>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7414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a:xfrm>
            <a:off x="0" y="152400"/>
            <a:ext cx="12192000" cy="1325563"/>
          </a:xfrm>
        </p:spPr>
        <p:txBody>
          <a:bodyPr>
            <a:normAutofit/>
          </a:bodyPr>
          <a:lstStyle/>
          <a:p>
            <a:pPr algn="ctr"/>
            <a:r>
              <a:rPr lang="es" sz="5400">
                <a:latin typeface="Franklin Gothic Book" panose="020B0503020102020204" pitchFamily="34" charset="0"/>
              </a:rPr>
              <a:t>RECURSOS DEL SITIO WEB DE ALTRUSA</a:t>
            </a:r>
          </a:p>
        </p:txBody>
      </p:sp>
      <p:sp>
        <p:nvSpPr>
          <p:cNvPr id="5" name="Content Placeholder 4">
            <a:extLst>
              <a:ext uri="{FF2B5EF4-FFF2-40B4-BE49-F238E27FC236}">
                <a16:creationId xmlns:a16="http://schemas.microsoft.com/office/drawing/2014/main" id="{DBDF2E29-B235-951C-D466-520C7C52D5CD}"/>
              </a:ext>
            </a:extLst>
          </p:cNvPr>
          <p:cNvSpPr>
            <a:spLocks noGrp="1"/>
          </p:cNvSpPr>
          <p:nvPr>
            <p:ph idx="1"/>
          </p:nvPr>
        </p:nvSpPr>
        <p:spPr>
          <a:xfrm>
            <a:off x="492578" y="1374548"/>
            <a:ext cx="11206843" cy="4351338"/>
          </a:xfrm>
        </p:spPr>
        <p:txBody>
          <a:bodyPr>
            <a:normAutofit fontScale="92500" lnSpcReduction="10000"/>
          </a:bodyPr>
          <a:lstStyle/>
          <a:p>
            <a:r>
              <a:rPr lang="es">
                <a:latin typeface="Franklin Gothic Book" panose="020B0503020102020204" pitchFamily="34" charset="0"/>
              </a:rPr>
              <a:t>Artículo en julio de 2024 Compass, Volumen 7, Número 4</a:t>
            </a:r>
          </a:p>
          <a:p>
            <a:pPr lvl="1"/>
            <a:r>
              <a:rPr lang="es">
                <a:latin typeface="Franklin Gothic Book" panose="020B0503020102020204" pitchFamily="34" charset="0"/>
              </a:rPr>
              <a:t> Planificación de la sucesión por Tammy Boyd, Copresidenta del Comité Internacional de Liderazgo</a:t>
            </a:r>
          </a:p>
          <a:p>
            <a:pPr lvl="1"/>
            <a:r>
              <a:rPr lang="es">
                <a:latin typeface="Franklin Gothic Book" panose="020B0503020102020204" pitchFamily="34" charset="0"/>
                <a:hlinkClick r:id="rId3"/>
              </a:rPr>
              <a:t>https://login.altrusa.org/altrusa-compass/altrusa-compass-volume-7-issue-4/</a:t>
            </a:r>
            <a:endParaRPr lang="en-US">
              <a:latin typeface="Franklin Gothic Book" panose="020B0503020102020204" pitchFamily="34" charset="0"/>
            </a:endParaRPr>
          </a:p>
          <a:p>
            <a:r>
              <a:rPr lang="es">
                <a:latin typeface="Franklin Gothic Book" panose="020B0503020102020204" pitchFamily="34" charset="0"/>
              </a:rPr>
              <a:t>Artículo en enero de 2025 Compass, Volumen 7, Número 6</a:t>
            </a:r>
          </a:p>
          <a:p>
            <a:pPr lvl="1"/>
            <a:r>
              <a:rPr lang="es">
                <a:latin typeface="Franklin Gothic Book" panose="020B0503020102020204" pitchFamily="34" charset="0"/>
              </a:rPr>
              <a:t>MENTORÍA: ¿Por qué es importante para Altrusa? por Shannon Schell, ex gobernadora inmediata del Distrito Tres, miembro del Comité de Desarrollo de Liderazgo</a:t>
            </a:r>
          </a:p>
          <a:p>
            <a:pPr lvl="1"/>
            <a:r>
              <a:rPr lang="es">
                <a:latin typeface="Franklin Gothic Book" panose="020B0503020102020204" pitchFamily="34" charset="0"/>
                <a:hlinkClick r:id="rId4"/>
              </a:rPr>
              <a:t>https://login.altrusa.org/altrusa-compass/altrusa-compass-volume-7-issue-6/</a:t>
            </a:r>
            <a:endParaRPr lang="en-US">
              <a:latin typeface="Franklin Gothic Book" panose="020B0503020102020204" pitchFamily="34" charset="0"/>
            </a:endParaRPr>
          </a:p>
          <a:p>
            <a:r>
              <a:rPr lang="es">
                <a:latin typeface="Franklin Gothic Book" panose="020B0503020102020204" pitchFamily="34" charset="0"/>
              </a:rPr>
              <a:t>Descripciones de puestos de distrito</a:t>
            </a:r>
          </a:p>
          <a:p>
            <a:pPr lvl="1"/>
            <a:r>
              <a:rPr lang="es">
                <a:latin typeface="Franklin Gothic Book" panose="020B0503020102020204" pitchFamily="34" charset="0"/>
                <a:hlinkClick r:id="rId5"/>
              </a:rPr>
              <a:t>https://login.altrusa.org/files/2019/02/District-Position-Descriptions-01-2019.pdf</a:t>
            </a:r>
            <a:endParaRPr lang="en-US">
              <a:latin typeface="Franklin Gothic Book" panose="020B0503020102020204" pitchFamily="34" charset="0"/>
            </a:endParaRPr>
          </a:p>
          <a:p>
            <a:r>
              <a:rPr lang="es">
                <a:latin typeface="Franklin Gothic Book" panose="020B0503020102020204" pitchFamily="34" charset="0"/>
              </a:rPr>
              <a:t>Descripciones de las posiciones en los clubes</a:t>
            </a:r>
          </a:p>
          <a:p>
            <a:pPr lvl="1"/>
            <a:r>
              <a:rPr lang="es">
                <a:latin typeface="Franklin Gothic Book" panose="020B0503020102020204" pitchFamily="34" charset="0"/>
                <a:hlinkClick r:id="rId6"/>
              </a:rPr>
              <a:t>https://login.altrusa.org/files/2019/02/Club-Officer-Position-Descriptions-01-2019.pdf</a:t>
            </a:r>
            <a:endParaRPr lang="en-US">
              <a:latin typeface="Franklin Gothic Book" panose="020B0503020102020204" pitchFamily="34" charset="0"/>
            </a:endParaRPr>
          </a:p>
          <a:p>
            <a:pPr lvl="1"/>
            <a:endParaRPr lang="en-US">
              <a:latin typeface="Franklin Gothic Demi" panose="020B0703020102020204" pitchFamily="34" charset="0"/>
            </a:endParaRPr>
          </a:p>
          <a:p>
            <a:pPr lvl="1"/>
            <a:endParaRPr lang="en-US">
              <a:latin typeface="Franklin Gothic Demi" panose="020B0703020102020204" pitchFamily="34" charset="0"/>
            </a:endParaRPr>
          </a:p>
        </p:txBody>
      </p:sp>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23037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121C1D-D40F-8F48-606D-B6BC4A935961}"/>
              </a:ext>
            </a:extLst>
          </p:cNvPr>
          <p:cNvSpPr>
            <a:spLocks noGrp="1"/>
          </p:cNvSpPr>
          <p:nvPr>
            <p:ph type="title"/>
          </p:nvPr>
        </p:nvSpPr>
        <p:spPr/>
        <p:txBody>
          <a:bodyPr>
            <a:normAutofit/>
          </a:bodyPr>
          <a:lstStyle/>
          <a:p>
            <a:pPr algn="ctr"/>
            <a:r>
              <a:rPr lang="es" sz="5400">
                <a:latin typeface="Franklin Gothic Book" panose="020B0503020102020204" pitchFamily="34" charset="0"/>
              </a:rPr>
              <a:t>PREGUNTAS</a:t>
            </a:r>
          </a:p>
        </p:txBody>
      </p:sp>
      <p:pic>
        <p:nvPicPr>
          <p:cNvPr id="3" name="Content Placeholder 2" descr="Lupa y signo de interrogación">
            <a:extLst>
              <a:ext uri="{FF2B5EF4-FFF2-40B4-BE49-F238E27FC236}">
                <a16:creationId xmlns:a16="http://schemas.microsoft.com/office/drawing/2014/main" id="{EF6F3D39-5CFC-F95A-3D4C-C4B7FFD450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66143" y="1843088"/>
            <a:ext cx="6246797" cy="3513953"/>
          </a:xfrm>
        </p:spPr>
      </p:pic>
      <p:pic>
        <p:nvPicPr>
          <p:cNvPr id="6" name="Picture 5" descr="Un logotipo con líneas coloridas&#10;&#10;Descripción generada automáticamente">
            <a:extLst>
              <a:ext uri="{FF2B5EF4-FFF2-40B4-BE49-F238E27FC236}">
                <a16:creationId xmlns:a16="http://schemas.microsoft.com/office/drawing/2014/main" id="{2CE71F3C-0B45-3634-C17A-BBAFBA32C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59322"/>
            <a:ext cx="2318657" cy="1246278"/>
          </a:xfrm>
          <a:prstGeom prst="rect">
            <a:avLst/>
          </a:prstGeom>
        </p:spPr>
      </p:pic>
      <p:sp>
        <p:nvSpPr>
          <p:cNvPr id="7" name="Minus Sign 6">
            <a:extLst>
              <a:ext uri="{FF2B5EF4-FFF2-40B4-BE49-F238E27FC236}">
                <a16:creationId xmlns:a16="http://schemas.microsoft.com/office/drawing/2014/main" id="{E904236E-031D-2C03-1256-B77E9751008B}"/>
              </a:ext>
            </a:extLst>
          </p:cNvPr>
          <p:cNvSpPr/>
          <p:nvPr/>
        </p:nvSpPr>
        <p:spPr>
          <a:xfrm flipV="1">
            <a:off x="1159328" y="5878286"/>
            <a:ext cx="10825843" cy="288606"/>
          </a:xfrm>
          <a:prstGeom prst="mathMinus">
            <a:avLst/>
          </a:prstGeom>
          <a:solidFill>
            <a:srgbClr val="2697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C21099C4-724C-68B1-3249-4CDC310566B5}"/>
              </a:ext>
            </a:extLst>
          </p:cNvPr>
          <p:cNvSpPr/>
          <p:nvPr/>
        </p:nvSpPr>
        <p:spPr>
          <a:xfrm flipV="1">
            <a:off x="1311728" y="6030686"/>
            <a:ext cx="10825843" cy="288606"/>
          </a:xfrm>
          <a:prstGeom prst="mathMinus">
            <a:avLst/>
          </a:prstGeom>
          <a:solidFill>
            <a:srgbClr val="F05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inus Sign 9">
            <a:extLst>
              <a:ext uri="{FF2B5EF4-FFF2-40B4-BE49-F238E27FC236}">
                <a16:creationId xmlns:a16="http://schemas.microsoft.com/office/drawing/2014/main" id="{EFA402E7-52C7-4E38-97A8-80747043EA9B}"/>
              </a:ext>
            </a:extLst>
          </p:cNvPr>
          <p:cNvSpPr/>
          <p:nvPr/>
        </p:nvSpPr>
        <p:spPr>
          <a:xfrm flipV="1">
            <a:off x="1464128" y="6183086"/>
            <a:ext cx="10825843" cy="288606"/>
          </a:xfrm>
          <a:prstGeom prst="mathMinus">
            <a:avLst/>
          </a:prstGeom>
          <a:solidFill>
            <a:srgbClr val="FFC4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inus Sign 10">
            <a:extLst>
              <a:ext uri="{FF2B5EF4-FFF2-40B4-BE49-F238E27FC236}">
                <a16:creationId xmlns:a16="http://schemas.microsoft.com/office/drawing/2014/main" id="{FF1E3661-C9F6-90DE-2190-1A87C2E96605}"/>
              </a:ext>
            </a:extLst>
          </p:cNvPr>
          <p:cNvSpPr/>
          <p:nvPr/>
        </p:nvSpPr>
        <p:spPr>
          <a:xfrm flipV="1">
            <a:off x="1616528" y="6335486"/>
            <a:ext cx="10825843" cy="288606"/>
          </a:xfrm>
          <a:prstGeom prst="mathMinus">
            <a:avLst/>
          </a:prstGeom>
          <a:solidFill>
            <a:srgbClr val="587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64400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0874b82-b07a-4a84-b7a3-61ef94df2499" xsi:nil="true"/>
    <lcf76f155ced4ddcb4097134ff3c332f xmlns="ef37135c-2af9-4d8a-8ea7-e7a2a2da76ed">
      <Terms xmlns="http://schemas.microsoft.com/office/infopath/2007/PartnerControls"/>
    </lcf76f155ced4ddcb4097134ff3c332f>
    <_dlc_DocId xmlns="00874b82-b07a-4a84-b7a3-61ef94df2499">KUFVHYVSAYJY-923135377-347562</_dlc_DocId>
    <_dlc_DocIdUrl xmlns="00874b82-b07a-4a84-b7a3-61ef94df2499">
      <Url>https://altrusa.sharepoint.com/sites/SHare/_layouts/15/DocIdRedir.aspx?ID=KUFVHYVSAYJY-923135377-347562</Url>
      <Description>KUFVHYVSAYJY-923135377-347562</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206BD29EC4A4645B9778317C469C5B5" ma:contentTypeVersion="847" ma:contentTypeDescription="Create a new document." ma:contentTypeScope="" ma:versionID="d0e8dde7e15a46e60a4f69eb6b31dc12">
  <xsd:schema xmlns:xsd="http://www.w3.org/2001/XMLSchema" xmlns:xs="http://www.w3.org/2001/XMLSchema" xmlns:p="http://schemas.microsoft.com/office/2006/metadata/properties" xmlns:ns2="00874b82-b07a-4a84-b7a3-61ef94df2499" xmlns:ns3="ef37135c-2af9-4d8a-8ea7-e7a2a2da76ed" targetNamespace="http://schemas.microsoft.com/office/2006/metadata/properties" ma:root="true" ma:fieldsID="11ea79c90568f57b60719ee2df8d4f99" ns2:_="" ns3:_="">
    <xsd:import namespace="00874b82-b07a-4a84-b7a3-61ef94df2499"/>
    <xsd:import namespace="ef37135c-2af9-4d8a-8ea7-e7a2a2da76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2:SharedWithUsers" minOccurs="0"/>
                <xsd:element ref="ns2:SharedWithDetails" minOccurs="0"/>
                <xsd:element ref="ns3:MediaServiceAutoKeyPoints" minOccurs="0"/>
                <xsd:element ref="ns3:MediaServiceKeyPoints"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874b82-b07a-4a84-b7a3-61ef94df249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2716734-ba77-4542-b208-3057864d2551}" ma:internalName="TaxCatchAll" ma:showField="CatchAllData" ma:web="00874b82-b07a-4a84-b7a3-61ef94df249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f37135c-2af9-4d8a-8ea7-e7a2a2da76e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2c8ad9ff-0b2d-4bcf-95ab-1f697fcacb6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ADAB6F1-3728-437F-A549-1776A098181B}">
  <ds:schemaRefs>
    <ds:schemaRef ds:uri="00874b82-b07a-4a84-b7a3-61ef94df2499"/>
    <ds:schemaRef ds:uri="ef37135c-2af9-4d8a-8ea7-e7a2a2da76ed"/>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D173E7A-3A31-416C-B364-513CE5477234}">
  <ds:schemaRefs>
    <ds:schemaRef ds:uri="00874b82-b07a-4a84-b7a3-61ef94df2499"/>
    <ds:schemaRef ds:uri="ef37135c-2af9-4d8a-8ea7-e7a2a2da76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A98593B-CFF0-474D-93C0-0F17865E2E9D}">
  <ds:schemaRefs>
    <ds:schemaRef ds:uri="http://schemas.microsoft.com/sharepoint/v3/contenttype/forms"/>
  </ds:schemaRefs>
</ds:datastoreItem>
</file>

<file path=customXml/itemProps4.xml><?xml version="1.0" encoding="utf-8"?>
<ds:datastoreItem xmlns:ds="http://schemas.openxmlformats.org/officeDocument/2006/customXml" ds:itemID="{1CF2A45C-C783-422E-8BAF-AD07174696F0}">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3089</Words>
  <Application>Microsoft Office PowerPoint</Application>
  <PresentationFormat>Panorámica</PresentationFormat>
  <Paragraphs>210</Paragraphs>
  <Slides>29</Slides>
  <Notes>28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29</vt:i4>
      </vt:variant>
    </vt:vector>
  </HeadingPairs>
  <TitlesOfParts>
    <vt:vector size="35" baseType="lpstr">
      <vt:lpstr>Aptos</vt:lpstr>
      <vt:lpstr>Aptos Display</vt:lpstr>
      <vt:lpstr>Arial</vt:lpstr>
      <vt:lpstr>Franklin Gothic Book</vt:lpstr>
      <vt:lpstr>Franklin Gothic Demi</vt:lpstr>
      <vt:lpstr>Office Theme</vt:lpstr>
      <vt:lpstr>PLANIFICACIÓN DE LA SUCESIÓN</vt:lpstr>
      <vt:lpstr>PROPÓSITO</vt:lpstr>
      <vt:lpstr>¿QUÉ ES LA PLANIFICACIÓN DE LA SUCESIÓN?</vt:lpstr>
      <vt:lpstr>¿CUÁNDO  COMIENZA LA PLANIFICACIÓN  DE LA SUCESIÓN?</vt:lpstr>
      <vt:lpstr>TUTORÍA COMO PARTE DE LA PLANIFICACIÓN DE LA SUCESIÓN</vt:lpstr>
      <vt:lpstr>PAPEL DEL MENTOR</vt:lpstr>
      <vt:lpstr>AUDITORÍA DE MIEMBROS</vt:lpstr>
      <vt:lpstr>PASOS EN LA PLANIFICACIÓN DE LA SUCESIÓN</vt:lpstr>
      <vt:lpstr>PRIMEROS ROLES DE LIDERAZGO  EN UN CLUB</vt:lpstr>
      <vt:lpstr>IMPORTANCIA DE LOS COMITÉS</vt:lpstr>
      <vt:lpstr>SELECCIÓN DE LÍDERES DE CLUB</vt:lpstr>
      <vt:lpstr>SELECCIÓN DE LÍDERES DE CLUB</vt:lpstr>
      <vt:lpstr>SELECCIÓN DE LÍDERES DE CLUB</vt:lpstr>
      <vt:lpstr>SELECCIÓN DE LÍDERES DE CLUB</vt:lpstr>
      <vt:lpstr>ENTRENAMIENTO DE LIDERAZGO</vt:lpstr>
      <vt:lpstr>ENTRENAMIENTO DE LIDERAZGO</vt:lpstr>
      <vt:lpstr>ENTRENAMIENTO DE LIDERAZGO</vt:lpstr>
      <vt:lpstr>OTROS RECURSOS DE LIDERAZGO</vt:lpstr>
      <vt:lpstr>PLANIFICACIÓN DE LA SUCESIÓN A NIVEL DE DISTRITO</vt:lpstr>
      <vt:lpstr>OPORTUNIDADES DE LIDERAZGO A NIVEL DE DISTRITO</vt:lpstr>
      <vt:lpstr>FUNCIONARIOS A NIVEL DE DISTRITO</vt:lpstr>
      <vt:lpstr>FUNCIONARIOS A NIVEL DE DISTRITO</vt:lpstr>
      <vt:lpstr>CALIFICACIONES PARA LOS OFICIALES DE DISTRITO </vt:lpstr>
      <vt:lpstr>COMITÉS DE DISTRITO</vt:lpstr>
      <vt:lpstr>COMITÉS DE DISTRITO</vt:lpstr>
      <vt:lpstr>PRESENTACIÓN DE PROGRAMAS</vt:lpstr>
      <vt:lpstr>PROPORCIONAR CAPACITACIÓN EN LIDERAZGO</vt:lpstr>
      <vt:lpstr>RECURSOS DEL SITIO WEB DE ALTRUSA</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PLANIFICACIÓN DE LA SUCESIÓN</dc:title>
  <dc:creator>MIRIAM GONZALEZ</dc:creator>
  <cp:lastModifiedBy>Nilsa Carrero</cp:lastModifiedBy>
  <cp:revision>1</cp:revision>
  <dcterms:modified xsi:type="dcterms:W3CDTF">2026-08-08T01:29:00Z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0x0101001206BD29EC4A4645B9778317C469C5B5</vt:lpwstr>
  </property>
  <property fmtid="{D5CDD505-2E9C-101B-9397-08002B2CF9AE}" pid="3" name="_dlc_DocIdItemGuid">
    <vt:lpwstr>cb3c5a30-9604-4763-9c31-fcf2fbc957c5</vt:lpwstr>
  </property>
</Properties>
</file>