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30"/>
  </p:notesMasterIdLst>
  <p:sldIdLst>
    <p:sldId id="256" r:id="rId2"/>
    <p:sldId id="258" r:id="rId3"/>
    <p:sldId id="259" r:id="rId4"/>
    <p:sldId id="261" r:id="rId5"/>
    <p:sldId id="260" r:id="rId6"/>
    <p:sldId id="257" r:id="rId7"/>
    <p:sldId id="279" r:id="rId8"/>
    <p:sldId id="278" r:id="rId9"/>
    <p:sldId id="263" r:id="rId10"/>
    <p:sldId id="264" r:id="rId11"/>
    <p:sldId id="265" r:id="rId12"/>
    <p:sldId id="262" r:id="rId13"/>
    <p:sldId id="267" r:id="rId14"/>
    <p:sldId id="280" r:id="rId15"/>
    <p:sldId id="281" r:id="rId16"/>
    <p:sldId id="283" r:id="rId17"/>
    <p:sldId id="284" r:id="rId18"/>
    <p:sldId id="269" r:id="rId19"/>
    <p:sldId id="270" r:id="rId20"/>
    <p:sldId id="285" r:id="rId21"/>
    <p:sldId id="273" r:id="rId22"/>
    <p:sldId id="274" r:id="rId23"/>
    <p:sldId id="275" r:id="rId24"/>
    <p:sldId id="276" r:id="rId25"/>
    <p:sldId id="277" r:id="rId26"/>
    <p:sldId id="286" r:id="rId27"/>
    <p:sldId id="287" r:id="rId28"/>
    <p:sldId id="29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B00"/>
    <a:srgbClr val="2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03"/>
    <p:restoredTop sz="79650"/>
  </p:normalViewPr>
  <p:slideViewPr>
    <p:cSldViewPr snapToGrid="0">
      <p:cViewPr varScale="1">
        <p:scale>
          <a:sx n="74" d="100"/>
          <a:sy n="74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1FB8C0-CD53-42DC-8846-5DE8C00E16A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B172819-E64A-47D6-B214-B410658FBB07}">
      <dgm:prSet custT="1"/>
      <dgm:spPr/>
      <dgm:t>
        <a:bodyPr/>
        <a:lstStyle/>
        <a:p>
          <a:r>
            <a:rPr lang="es-ES_tradnl" sz="2800" b="1" dirty="0">
              <a:latin typeface="Franklin Gothic Book" panose="020B0503020102020204" pitchFamily="34" charset="0"/>
            </a:rPr>
            <a:t>1. Establecer la relevancia de </a:t>
          </a:r>
          <a:r>
            <a:rPr lang="es-ES_tradnl" sz="2800" b="1" noProof="0" dirty="0">
              <a:latin typeface="Franklin Gothic Book" panose="020B0503020102020204" pitchFamily="34" charset="0"/>
            </a:rPr>
            <a:t>la planificación </a:t>
          </a:r>
          <a:r>
            <a:rPr lang="es-ES_tradnl" sz="2800" b="1" dirty="0">
              <a:latin typeface="Franklin Gothic Book" panose="020B0503020102020204" pitchFamily="34" charset="0"/>
            </a:rPr>
            <a:t>para clubes del Distrito.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EB0A9223-6B69-4184-9365-7B4D2A4EAC6C}" type="parTrans" cxnId="{CA68B011-917D-4FFC-A362-63C653AAA194}">
      <dgm:prSet/>
      <dgm:spPr/>
      <dgm:t>
        <a:bodyPr/>
        <a:lstStyle/>
        <a:p>
          <a:endParaRPr lang="en-US"/>
        </a:p>
      </dgm:t>
    </dgm:pt>
    <dgm:pt modelId="{C8A8CE62-7D2B-4A9B-8B0D-2174BEEA9496}" type="sibTrans" cxnId="{CA68B011-917D-4FFC-A362-63C653AAA194}">
      <dgm:prSet/>
      <dgm:spPr/>
      <dgm:t>
        <a:bodyPr/>
        <a:lstStyle/>
        <a:p>
          <a:endParaRPr lang="en-US"/>
        </a:p>
      </dgm:t>
    </dgm:pt>
    <dgm:pt modelId="{E759DEC6-DB86-48DD-8DC8-F9F785A109DC}">
      <dgm:prSet custT="1"/>
      <dgm:spPr/>
      <dgm:t>
        <a:bodyPr/>
        <a:lstStyle/>
        <a:p>
          <a:r>
            <a:rPr lang="es-ES_tradnl" sz="500" dirty="0"/>
            <a:t>2. </a:t>
          </a:r>
          <a:r>
            <a:rPr lang="es-ES_tradnl" sz="2800" b="1" dirty="0">
              <a:latin typeface="Franklin Gothic Book" panose="020B0503020102020204" pitchFamily="34" charset="0"/>
            </a:rPr>
            <a:t>2. Demostrar la diferencia entre plan estratégico y plan anual.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926E21D0-0ED0-4817-AA1F-C1CE8715974C}" type="parTrans" cxnId="{73C0A13D-0F54-4043-B0C4-3D7CCE6597B8}">
      <dgm:prSet/>
      <dgm:spPr/>
      <dgm:t>
        <a:bodyPr/>
        <a:lstStyle/>
        <a:p>
          <a:endParaRPr lang="en-US"/>
        </a:p>
      </dgm:t>
    </dgm:pt>
    <dgm:pt modelId="{363C4F41-07F9-4277-BE38-3489B48AE589}" type="sibTrans" cxnId="{73C0A13D-0F54-4043-B0C4-3D7CCE6597B8}">
      <dgm:prSet/>
      <dgm:spPr/>
      <dgm:t>
        <a:bodyPr/>
        <a:lstStyle/>
        <a:p>
          <a:endParaRPr lang="en-US"/>
        </a:p>
      </dgm:t>
    </dgm:pt>
    <dgm:pt modelId="{2A4B59F7-E0BF-466D-AFE4-B36C15210E8E}">
      <dgm:prSet custT="1"/>
      <dgm:spPr/>
      <dgm:t>
        <a:bodyPr/>
        <a:lstStyle/>
        <a:p>
          <a:r>
            <a:rPr lang="es-ES_tradnl" sz="2800" b="1" dirty="0">
              <a:latin typeface="Franklin Gothic Book" panose="020B0503020102020204" pitchFamily="34" charset="0"/>
            </a:rPr>
            <a:t>3. Fortalecer las destrezas de liderazgo a nivel local.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F410B3E1-34B3-4C88-97C7-DD6E1C76049F}" type="parTrans" cxnId="{5655FEBD-09BA-48CC-8A14-DA95FCC7182B}">
      <dgm:prSet/>
      <dgm:spPr/>
      <dgm:t>
        <a:bodyPr/>
        <a:lstStyle/>
        <a:p>
          <a:endParaRPr lang="en-US"/>
        </a:p>
      </dgm:t>
    </dgm:pt>
    <dgm:pt modelId="{B2063C97-10AF-48AC-9C78-46B6E579DCCA}" type="sibTrans" cxnId="{5655FEBD-09BA-48CC-8A14-DA95FCC7182B}">
      <dgm:prSet/>
      <dgm:spPr/>
      <dgm:t>
        <a:bodyPr/>
        <a:lstStyle/>
        <a:p>
          <a:endParaRPr lang="en-US"/>
        </a:p>
      </dgm:t>
    </dgm:pt>
    <dgm:pt modelId="{76E87C19-E4BB-4286-8352-AEF790221588}">
      <dgm:prSet custT="1"/>
      <dgm:spPr/>
      <dgm:t>
        <a:bodyPr/>
        <a:lstStyle/>
        <a:p>
          <a:r>
            <a:rPr lang="es-ES_tradnl" sz="2800" b="0" dirty="0">
              <a:latin typeface="Franklin Gothic Book" panose="020B0503020102020204" pitchFamily="34" charset="0"/>
            </a:rPr>
            <a:t>4. Colaborar en el mejoramiento de los procedimientos operacionales y administrativos de los clubes.</a:t>
          </a:r>
          <a:endParaRPr lang="en-US" sz="2800" b="0" dirty="0">
            <a:latin typeface="Franklin Gothic Book" panose="020B0503020102020204" pitchFamily="34" charset="0"/>
          </a:endParaRPr>
        </a:p>
      </dgm:t>
    </dgm:pt>
    <dgm:pt modelId="{45006097-0C58-40F9-8C43-CD0DCE6A2619}" type="parTrans" cxnId="{7E60045A-DA6F-4C14-8331-65CD7D41FD55}">
      <dgm:prSet/>
      <dgm:spPr/>
      <dgm:t>
        <a:bodyPr/>
        <a:lstStyle/>
        <a:p>
          <a:endParaRPr lang="en-US"/>
        </a:p>
      </dgm:t>
    </dgm:pt>
    <dgm:pt modelId="{5B3651D5-69C9-4622-B953-65D67FCB9119}" type="sibTrans" cxnId="{7E60045A-DA6F-4C14-8331-65CD7D41FD55}">
      <dgm:prSet/>
      <dgm:spPr/>
      <dgm:t>
        <a:bodyPr/>
        <a:lstStyle/>
        <a:p>
          <a:endParaRPr lang="en-US"/>
        </a:p>
      </dgm:t>
    </dgm:pt>
    <dgm:pt modelId="{6D9EB399-AF34-FE4A-9497-AE4EB7D20752}" type="pres">
      <dgm:prSet presAssocID="{6C1FB8C0-CD53-42DC-8846-5DE8C00E16A0}" presName="linear" presStyleCnt="0">
        <dgm:presLayoutVars>
          <dgm:animLvl val="lvl"/>
          <dgm:resizeHandles val="exact"/>
        </dgm:presLayoutVars>
      </dgm:prSet>
      <dgm:spPr/>
    </dgm:pt>
    <dgm:pt modelId="{53AF05FB-38BA-464E-831A-D501ED23B1E7}" type="pres">
      <dgm:prSet presAssocID="{1B172819-E64A-47D6-B214-B410658FBB0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0027288-3D06-A246-B851-9B72FAAFBECC}" type="pres">
      <dgm:prSet presAssocID="{C8A8CE62-7D2B-4A9B-8B0D-2174BEEA9496}" presName="spacer" presStyleCnt="0"/>
      <dgm:spPr/>
    </dgm:pt>
    <dgm:pt modelId="{A9ED5057-9990-6246-883F-00C9C6FAC2E8}" type="pres">
      <dgm:prSet presAssocID="{E759DEC6-DB86-48DD-8DC8-F9F785A109DC}" presName="parentText" presStyleLbl="node1" presStyleIdx="1" presStyleCnt="4" custLinFactNeighborX="10388" custLinFactNeighborY="-64163">
        <dgm:presLayoutVars>
          <dgm:chMax val="0"/>
          <dgm:bulletEnabled val="1"/>
        </dgm:presLayoutVars>
      </dgm:prSet>
      <dgm:spPr/>
    </dgm:pt>
    <dgm:pt modelId="{B4759215-66A8-3549-90A7-6A20DAFD7C63}" type="pres">
      <dgm:prSet presAssocID="{363C4F41-07F9-4277-BE38-3489B48AE589}" presName="spacer" presStyleCnt="0"/>
      <dgm:spPr/>
    </dgm:pt>
    <dgm:pt modelId="{3091EE4A-89F5-B048-8F87-0F631ABF3410}" type="pres">
      <dgm:prSet presAssocID="{2A4B59F7-E0BF-466D-AFE4-B36C15210E8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F1B7708-2ED1-B643-8CE6-8E556F0F84FF}" type="pres">
      <dgm:prSet presAssocID="{B2063C97-10AF-48AC-9C78-46B6E579DCCA}" presName="spacer" presStyleCnt="0"/>
      <dgm:spPr/>
    </dgm:pt>
    <dgm:pt modelId="{25FB49DB-1AC1-CE4E-907A-5E57B58B2DB0}" type="pres">
      <dgm:prSet presAssocID="{76E87C19-E4BB-4286-8352-AEF79022158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A68B011-917D-4FFC-A362-63C653AAA194}" srcId="{6C1FB8C0-CD53-42DC-8846-5DE8C00E16A0}" destId="{1B172819-E64A-47D6-B214-B410658FBB07}" srcOrd="0" destOrd="0" parTransId="{EB0A9223-6B69-4184-9365-7B4D2A4EAC6C}" sibTransId="{C8A8CE62-7D2B-4A9B-8B0D-2174BEEA9496}"/>
    <dgm:cxn modelId="{FA49EA2B-43E0-8643-88E1-BA78291AC9D0}" type="presOf" srcId="{76E87C19-E4BB-4286-8352-AEF790221588}" destId="{25FB49DB-1AC1-CE4E-907A-5E57B58B2DB0}" srcOrd="0" destOrd="0" presId="urn:microsoft.com/office/officeart/2005/8/layout/vList2"/>
    <dgm:cxn modelId="{73C0A13D-0F54-4043-B0C4-3D7CCE6597B8}" srcId="{6C1FB8C0-CD53-42DC-8846-5DE8C00E16A0}" destId="{E759DEC6-DB86-48DD-8DC8-F9F785A109DC}" srcOrd="1" destOrd="0" parTransId="{926E21D0-0ED0-4817-AA1F-C1CE8715974C}" sibTransId="{363C4F41-07F9-4277-BE38-3489B48AE589}"/>
    <dgm:cxn modelId="{82672065-B0B1-2845-867A-95DCA25BC047}" type="presOf" srcId="{E759DEC6-DB86-48DD-8DC8-F9F785A109DC}" destId="{A9ED5057-9990-6246-883F-00C9C6FAC2E8}" srcOrd="0" destOrd="0" presId="urn:microsoft.com/office/officeart/2005/8/layout/vList2"/>
    <dgm:cxn modelId="{5B2C6F58-0F65-5046-9256-7573D6456A02}" type="presOf" srcId="{6C1FB8C0-CD53-42DC-8846-5DE8C00E16A0}" destId="{6D9EB399-AF34-FE4A-9497-AE4EB7D20752}" srcOrd="0" destOrd="0" presId="urn:microsoft.com/office/officeart/2005/8/layout/vList2"/>
    <dgm:cxn modelId="{7E60045A-DA6F-4C14-8331-65CD7D41FD55}" srcId="{6C1FB8C0-CD53-42DC-8846-5DE8C00E16A0}" destId="{76E87C19-E4BB-4286-8352-AEF790221588}" srcOrd="3" destOrd="0" parTransId="{45006097-0C58-40F9-8C43-CD0DCE6A2619}" sibTransId="{5B3651D5-69C9-4622-B953-65D67FCB9119}"/>
    <dgm:cxn modelId="{E50A48AE-6BD7-DC44-90F0-0FA101275491}" type="presOf" srcId="{1B172819-E64A-47D6-B214-B410658FBB07}" destId="{53AF05FB-38BA-464E-831A-D501ED23B1E7}" srcOrd="0" destOrd="0" presId="urn:microsoft.com/office/officeart/2005/8/layout/vList2"/>
    <dgm:cxn modelId="{5655FEBD-09BA-48CC-8A14-DA95FCC7182B}" srcId="{6C1FB8C0-CD53-42DC-8846-5DE8C00E16A0}" destId="{2A4B59F7-E0BF-466D-AFE4-B36C15210E8E}" srcOrd="2" destOrd="0" parTransId="{F410B3E1-34B3-4C88-97C7-DD6E1C76049F}" sibTransId="{B2063C97-10AF-48AC-9C78-46B6E579DCCA}"/>
    <dgm:cxn modelId="{7B53C3D7-9034-0745-AA61-5E34CEA3E3A2}" type="presOf" srcId="{2A4B59F7-E0BF-466D-AFE4-B36C15210E8E}" destId="{3091EE4A-89F5-B048-8F87-0F631ABF3410}" srcOrd="0" destOrd="0" presId="urn:microsoft.com/office/officeart/2005/8/layout/vList2"/>
    <dgm:cxn modelId="{27BB6BEA-2C5B-D14A-9CB0-61577DAFA216}" type="presParOf" srcId="{6D9EB399-AF34-FE4A-9497-AE4EB7D20752}" destId="{53AF05FB-38BA-464E-831A-D501ED23B1E7}" srcOrd="0" destOrd="0" presId="urn:microsoft.com/office/officeart/2005/8/layout/vList2"/>
    <dgm:cxn modelId="{B92166E4-A17B-814D-8CAB-CF54BA22D970}" type="presParOf" srcId="{6D9EB399-AF34-FE4A-9497-AE4EB7D20752}" destId="{70027288-3D06-A246-B851-9B72FAAFBECC}" srcOrd="1" destOrd="0" presId="urn:microsoft.com/office/officeart/2005/8/layout/vList2"/>
    <dgm:cxn modelId="{4DB1DEA5-1F19-A948-91A2-026EF7398B59}" type="presParOf" srcId="{6D9EB399-AF34-FE4A-9497-AE4EB7D20752}" destId="{A9ED5057-9990-6246-883F-00C9C6FAC2E8}" srcOrd="2" destOrd="0" presId="urn:microsoft.com/office/officeart/2005/8/layout/vList2"/>
    <dgm:cxn modelId="{1DDD35E3-AC67-9A4A-8E47-3E6C90D7D0DD}" type="presParOf" srcId="{6D9EB399-AF34-FE4A-9497-AE4EB7D20752}" destId="{B4759215-66A8-3549-90A7-6A20DAFD7C63}" srcOrd="3" destOrd="0" presId="urn:microsoft.com/office/officeart/2005/8/layout/vList2"/>
    <dgm:cxn modelId="{3FF9B76C-0CF8-CA4E-96D9-098A35CA163F}" type="presParOf" srcId="{6D9EB399-AF34-FE4A-9497-AE4EB7D20752}" destId="{3091EE4A-89F5-B048-8F87-0F631ABF3410}" srcOrd="4" destOrd="0" presId="urn:microsoft.com/office/officeart/2005/8/layout/vList2"/>
    <dgm:cxn modelId="{B6871B52-604F-5D40-B070-B0C5EA5C2898}" type="presParOf" srcId="{6D9EB399-AF34-FE4A-9497-AE4EB7D20752}" destId="{1F1B7708-2ED1-B643-8CE6-8E556F0F84FF}" srcOrd="5" destOrd="0" presId="urn:microsoft.com/office/officeart/2005/8/layout/vList2"/>
    <dgm:cxn modelId="{B71195FA-ADEA-1D4A-98D7-1C3D074DCD14}" type="presParOf" srcId="{6D9EB399-AF34-FE4A-9497-AE4EB7D20752}" destId="{25FB49DB-1AC1-CE4E-907A-5E57B58B2DB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9CA46B-5F07-4ECD-AA5E-726D94DF021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3BE9C5F-909F-414A-B989-10A1BBE64309}">
      <dgm:prSet/>
      <dgm:spPr/>
      <dgm:t>
        <a:bodyPr/>
        <a:lstStyle/>
        <a:p>
          <a:r>
            <a:rPr lang="en-PR"/>
            <a:t>1. </a:t>
          </a:r>
          <a:r>
            <a:rPr lang="en-PR" b="1"/>
            <a:t>Planificaci</a:t>
          </a:r>
          <a:r>
            <a:rPr lang="en-US" b="1"/>
            <a:t>ó</a:t>
          </a:r>
          <a:r>
            <a:rPr lang="en-PR" b="1"/>
            <a:t>n: </a:t>
          </a:r>
          <a:r>
            <a:rPr lang="en-PR"/>
            <a:t>proceso para identificar,definir, actuar,establecer</a:t>
          </a:r>
          <a:endParaRPr lang="en-US"/>
        </a:p>
      </dgm:t>
    </dgm:pt>
    <dgm:pt modelId="{09D9B04B-6D8B-4758-8FEA-CDC5486FC6BD}" type="parTrans" cxnId="{E9B61519-FBE4-4042-B8DF-D82419C680FD}">
      <dgm:prSet/>
      <dgm:spPr/>
      <dgm:t>
        <a:bodyPr/>
        <a:lstStyle/>
        <a:p>
          <a:endParaRPr lang="en-US"/>
        </a:p>
      </dgm:t>
    </dgm:pt>
    <dgm:pt modelId="{65E5A023-CBEB-49FB-B105-654E1AAB69E8}" type="sibTrans" cxnId="{E9B61519-FBE4-4042-B8DF-D82419C680FD}">
      <dgm:prSet/>
      <dgm:spPr/>
      <dgm:t>
        <a:bodyPr/>
        <a:lstStyle/>
        <a:p>
          <a:endParaRPr lang="en-US"/>
        </a:p>
      </dgm:t>
    </dgm:pt>
    <dgm:pt modelId="{EBC1702D-8966-487D-9005-C8067E991078}">
      <dgm:prSet/>
      <dgm:spPr/>
      <dgm:t>
        <a:bodyPr/>
        <a:lstStyle/>
        <a:p>
          <a:r>
            <a:rPr lang="en-PR" b="1"/>
            <a:t>2. Plan estrat</a:t>
          </a:r>
          <a:r>
            <a:rPr lang="en-US" b="1"/>
            <a:t>é</a:t>
          </a:r>
          <a:r>
            <a:rPr lang="en-PR" b="1"/>
            <a:t>gico:  </a:t>
          </a:r>
          <a:r>
            <a:rPr lang="en-PR"/>
            <a:t>direccion a largo plazo</a:t>
          </a:r>
          <a:endParaRPr lang="en-US"/>
        </a:p>
      </dgm:t>
    </dgm:pt>
    <dgm:pt modelId="{BCA01068-02CE-4658-9E20-BFB4A951AC55}" type="parTrans" cxnId="{C06A244E-9AB9-4B8E-852C-EC7AFD612645}">
      <dgm:prSet/>
      <dgm:spPr/>
      <dgm:t>
        <a:bodyPr/>
        <a:lstStyle/>
        <a:p>
          <a:endParaRPr lang="en-US"/>
        </a:p>
      </dgm:t>
    </dgm:pt>
    <dgm:pt modelId="{E837258D-016F-43FD-AB72-04C0C9D8BA8B}" type="sibTrans" cxnId="{C06A244E-9AB9-4B8E-852C-EC7AFD612645}">
      <dgm:prSet/>
      <dgm:spPr/>
      <dgm:t>
        <a:bodyPr/>
        <a:lstStyle/>
        <a:p>
          <a:endParaRPr lang="en-US"/>
        </a:p>
      </dgm:t>
    </dgm:pt>
    <dgm:pt modelId="{763CB651-E212-4E76-AEA7-666509B7226D}">
      <dgm:prSet/>
      <dgm:spPr/>
      <dgm:t>
        <a:bodyPr/>
        <a:lstStyle/>
        <a:p>
          <a:r>
            <a:rPr lang="en-PR" b="1"/>
            <a:t>3. Plan a</a:t>
          </a:r>
          <a:r>
            <a:rPr lang="en-US" b="1"/>
            <a:t>n</a:t>
          </a:r>
          <a:r>
            <a:rPr lang="en-PR" b="1"/>
            <a:t>ual: </a:t>
          </a:r>
          <a:r>
            <a:rPr lang="en-PR"/>
            <a:t>objetivos, actividades en tiempo limitado (12 meses)</a:t>
          </a:r>
          <a:endParaRPr lang="en-US"/>
        </a:p>
      </dgm:t>
    </dgm:pt>
    <dgm:pt modelId="{DD7A6CCB-A395-4F55-9EC7-0523B18356C1}" type="parTrans" cxnId="{76CAB0A0-6B63-432D-A754-55D2B2206818}">
      <dgm:prSet/>
      <dgm:spPr/>
      <dgm:t>
        <a:bodyPr/>
        <a:lstStyle/>
        <a:p>
          <a:endParaRPr lang="en-US"/>
        </a:p>
      </dgm:t>
    </dgm:pt>
    <dgm:pt modelId="{970A66A8-126D-4704-A9AB-9B5D7F2B1D4E}" type="sibTrans" cxnId="{76CAB0A0-6B63-432D-A754-55D2B2206818}">
      <dgm:prSet/>
      <dgm:spPr/>
      <dgm:t>
        <a:bodyPr/>
        <a:lstStyle/>
        <a:p>
          <a:endParaRPr lang="en-US"/>
        </a:p>
      </dgm:t>
    </dgm:pt>
    <dgm:pt modelId="{A2D33837-614C-41FF-B2A9-81823002D675}">
      <dgm:prSet/>
      <dgm:spPr/>
      <dgm:t>
        <a:bodyPr/>
        <a:lstStyle/>
        <a:p>
          <a:r>
            <a:rPr lang="en-PR" b="1"/>
            <a:t>4. Objetivo: </a:t>
          </a:r>
          <a:r>
            <a:rPr lang="en-PR"/>
            <a:t>lo que deseamos lograr en tiempo determinado</a:t>
          </a:r>
          <a:endParaRPr lang="en-US"/>
        </a:p>
      </dgm:t>
    </dgm:pt>
    <dgm:pt modelId="{D4C1B80F-2D1F-463A-9ACE-57E3D401EC4B}" type="parTrans" cxnId="{5126B6F8-509F-4B14-B2B8-3DF7204CCD2E}">
      <dgm:prSet/>
      <dgm:spPr/>
      <dgm:t>
        <a:bodyPr/>
        <a:lstStyle/>
        <a:p>
          <a:endParaRPr lang="en-US"/>
        </a:p>
      </dgm:t>
    </dgm:pt>
    <dgm:pt modelId="{00ECFFA5-187F-40FD-9378-EB23690E7D2D}" type="sibTrans" cxnId="{5126B6F8-509F-4B14-B2B8-3DF7204CCD2E}">
      <dgm:prSet/>
      <dgm:spPr/>
      <dgm:t>
        <a:bodyPr/>
        <a:lstStyle/>
        <a:p>
          <a:endParaRPr lang="en-US"/>
        </a:p>
      </dgm:t>
    </dgm:pt>
    <dgm:pt modelId="{985A0BB8-D551-4B1C-AC2B-3A95E1CAF2D0}">
      <dgm:prSet/>
      <dgm:spPr/>
      <dgm:t>
        <a:bodyPr/>
        <a:lstStyle/>
        <a:p>
          <a:r>
            <a:rPr lang="en-PR" b="1"/>
            <a:t>5. Estrategia: </a:t>
          </a:r>
          <a:r>
            <a:rPr lang="en-PR"/>
            <a:t>medio para lograr el fin (meta)</a:t>
          </a:r>
          <a:endParaRPr lang="en-US"/>
        </a:p>
      </dgm:t>
    </dgm:pt>
    <dgm:pt modelId="{9062C374-0919-4900-9FBF-5596EC075D95}" type="parTrans" cxnId="{FDF6B59A-413E-4F49-860B-073AF6B58FE9}">
      <dgm:prSet/>
      <dgm:spPr/>
      <dgm:t>
        <a:bodyPr/>
        <a:lstStyle/>
        <a:p>
          <a:endParaRPr lang="en-US"/>
        </a:p>
      </dgm:t>
    </dgm:pt>
    <dgm:pt modelId="{80C3E01E-F7B0-456D-A847-03BBE47625F7}" type="sibTrans" cxnId="{FDF6B59A-413E-4F49-860B-073AF6B58FE9}">
      <dgm:prSet/>
      <dgm:spPr/>
      <dgm:t>
        <a:bodyPr/>
        <a:lstStyle/>
        <a:p>
          <a:endParaRPr lang="en-US"/>
        </a:p>
      </dgm:t>
    </dgm:pt>
    <dgm:pt modelId="{0ECA5E1F-9D89-4477-9A43-4C35FF334EA1}">
      <dgm:prSet/>
      <dgm:spPr/>
      <dgm:t>
        <a:bodyPr/>
        <a:lstStyle/>
        <a:p>
          <a:r>
            <a:rPr lang="en-PR" b="1"/>
            <a:t>6. Evaluar: </a:t>
          </a:r>
          <a:r>
            <a:rPr lang="en-PR"/>
            <a:t>valorar con evidencia, medi</a:t>
          </a:r>
          <a:r>
            <a:rPr lang="en-US"/>
            <a:t>r de</a:t>
          </a:r>
          <a:r>
            <a:rPr lang="en-PR"/>
            <a:t> logros</a:t>
          </a:r>
          <a:endParaRPr lang="en-US"/>
        </a:p>
      </dgm:t>
    </dgm:pt>
    <dgm:pt modelId="{8344F029-6A4D-4ACD-B6BA-6AB2B52AD6AE}" type="parTrans" cxnId="{981F4D1D-7EAD-4E96-8C03-681FD8A11DBA}">
      <dgm:prSet/>
      <dgm:spPr/>
      <dgm:t>
        <a:bodyPr/>
        <a:lstStyle/>
        <a:p>
          <a:endParaRPr lang="en-US"/>
        </a:p>
      </dgm:t>
    </dgm:pt>
    <dgm:pt modelId="{8ABC5759-E89D-4300-8648-7CA416B69F21}" type="sibTrans" cxnId="{981F4D1D-7EAD-4E96-8C03-681FD8A11DBA}">
      <dgm:prSet/>
      <dgm:spPr/>
      <dgm:t>
        <a:bodyPr/>
        <a:lstStyle/>
        <a:p>
          <a:endParaRPr lang="en-US"/>
        </a:p>
      </dgm:t>
    </dgm:pt>
    <dgm:pt modelId="{92AB73FC-96D8-D347-8845-AD426461CFC4}" type="pres">
      <dgm:prSet presAssocID="{699CA46B-5F07-4ECD-AA5E-726D94DF021B}" presName="Name0" presStyleCnt="0">
        <dgm:presLayoutVars>
          <dgm:dir/>
          <dgm:resizeHandles val="exact"/>
        </dgm:presLayoutVars>
      </dgm:prSet>
      <dgm:spPr/>
    </dgm:pt>
    <dgm:pt modelId="{68A1BE03-CE97-3346-86FD-E333032090CC}" type="pres">
      <dgm:prSet presAssocID="{53BE9C5F-909F-414A-B989-10A1BBE64309}" presName="node" presStyleLbl="node1" presStyleIdx="0" presStyleCnt="6">
        <dgm:presLayoutVars>
          <dgm:bulletEnabled val="1"/>
        </dgm:presLayoutVars>
      </dgm:prSet>
      <dgm:spPr/>
    </dgm:pt>
    <dgm:pt modelId="{4D406BE3-23E1-7444-91EA-703F7720F1A7}" type="pres">
      <dgm:prSet presAssocID="{65E5A023-CBEB-49FB-B105-654E1AAB69E8}" presName="sibTrans" presStyleLbl="sibTrans1D1" presStyleIdx="0" presStyleCnt="5"/>
      <dgm:spPr/>
    </dgm:pt>
    <dgm:pt modelId="{EAB45DE2-BFD2-5C4D-AD7F-B71281EE7F96}" type="pres">
      <dgm:prSet presAssocID="{65E5A023-CBEB-49FB-B105-654E1AAB69E8}" presName="connectorText" presStyleLbl="sibTrans1D1" presStyleIdx="0" presStyleCnt="5"/>
      <dgm:spPr/>
    </dgm:pt>
    <dgm:pt modelId="{8A691026-F2E7-DB45-84B7-24EE3AE2C800}" type="pres">
      <dgm:prSet presAssocID="{EBC1702D-8966-487D-9005-C8067E991078}" presName="node" presStyleLbl="node1" presStyleIdx="1" presStyleCnt="6">
        <dgm:presLayoutVars>
          <dgm:bulletEnabled val="1"/>
        </dgm:presLayoutVars>
      </dgm:prSet>
      <dgm:spPr/>
    </dgm:pt>
    <dgm:pt modelId="{900FA940-2B7C-0848-B57D-09882DF7CF1C}" type="pres">
      <dgm:prSet presAssocID="{E837258D-016F-43FD-AB72-04C0C9D8BA8B}" presName="sibTrans" presStyleLbl="sibTrans1D1" presStyleIdx="1" presStyleCnt="5"/>
      <dgm:spPr/>
    </dgm:pt>
    <dgm:pt modelId="{5941E1DE-C5DE-314D-867C-1E25A376D49E}" type="pres">
      <dgm:prSet presAssocID="{E837258D-016F-43FD-AB72-04C0C9D8BA8B}" presName="connectorText" presStyleLbl="sibTrans1D1" presStyleIdx="1" presStyleCnt="5"/>
      <dgm:spPr/>
    </dgm:pt>
    <dgm:pt modelId="{9C46BCB8-E6DE-2146-A0B3-EE8BDC873EC3}" type="pres">
      <dgm:prSet presAssocID="{763CB651-E212-4E76-AEA7-666509B7226D}" presName="node" presStyleLbl="node1" presStyleIdx="2" presStyleCnt="6">
        <dgm:presLayoutVars>
          <dgm:bulletEnabled val="1"/>
        </dgm:presLayoutVars>
      </dgm:prSet>
      <dgm:spPr/>
    </dgm:pt>
    <dgm:pt modelId="{D0AAFD1C-2AA1-1A47-ABED-68E30AC8F815}" type="pres">
      <dgm:prSet presAssocID="{970A66A8-126D-4704-A9AB-9B5D7F2B1D4E}" presName="sibTrans" presStyleLbl="sibTrans1D1" presStyleIdx="2" presStyleCnt="5"/>
      <dgm:spPr/>
    </dgm:pt>
    <dgm:pt modelId="{8E6D60CF-ACC1-6441-B30A-F68C4BE468B7}" type="pres">
      <dgm:prSet presAssocID="{970A66A8-126D-4704-A9AB-9B5D7F2B1D4E}" presName="connectorText" presStyleLbl="sibTrans1D1" presStyleIdx="2" presStyleCnt="5"/>
      <dgm:spPr/>
    </dgm:pt>
    <dgm:pt modelId="{4ACAA07A-6A76-8342-8AD2-14F9861FD12B}" type="pres">
      <dgm:prSet presAssocID="{A2D33837-614C-41FF-B2A9-81823002D675}" presName="node" presStyleLbl="node1" presStyleIdx="3" presStyleCnt="6">
        <dgm:presLayoutVars>
          <dgm:bulletEnabled val="1"/>
        </dgm:presLayoutVars>
      </dgm:prSet>
      <dgm:spPr/>
    </dgm:pt>
    <dgm:pt modelId="{2CD72C02-380C-7549-BCAE-95C5A2BBD01E}" type="pres">
      <dgm:prSet presAssocID="{00ECFFA5-187F-40FD-9378-EB23690E7D2D}" presName="sibTrans" presStyleLbl="sibTrans1D1" presStyleIdx="3" presStyleCnt="5"/>
      <dgm:spPr/>
    </dgm:pt>
    <dgm:pt modelId="{86ABAF71-9737-A642-9607-8D90A278E147}" type="pres">
      <dgm:prSet presAssocID="{00ECFFA5-187F-40FD-9378-EB23690E7D2D}" presName="connectorText" presStyleLbl="sibTrans1D1" presStyleIdx="3" presStyleCnt="5"/>
      <dgm:spPr/>
    </dgm:pt>
    <dgm:pt modelId="{49382989-6758-9A48-82B5-2D6059F22F5C}" type="pres">
      <dgm:prSet presAssocID="{985A0BB8-D551-4B1C-AC2B-3A95E1CAF2D0}" presName="node" presStyleLbl="node1" presStyleIdx="4" presStyleCnt="6">
        <dgm:presLayoutVars>
          <dgm:bulletEnabled val="1"/>
        </dgm:presLayoutVars>
      </dgm:prSet>
      <dgm:spPr/>
    </dgm:pt>
    <dgm:pt modelId="{D1B3BA49-762E-2444-B6A7-24CA6626DCE3}" type="pres">
      <dgm:prSet presAssocID="{80C3E01E-F7B0-456D-A847-03BBE47625F7}" presName="sibTrans" presStyleLbl="sibTrans1D1" presStyleIdx="4" presStyleCnt="5"/>
      <dgm:spPr/>
    </dgm:pt>
    <dgm:pt modelId="{A898212A-B3BD-F24A-AB36-D8A6EC3C6F90}" type="pres">
      <dgm:prSet presAssocID="{80C3E01E-F7B0-456D-A847-03BBE47625F7}" presName="connectorText" presStyleLbl="sibTrans1D1" presStyleIdx="4" presStyleCnt="5"/>
      <dgm:spPr/>
    </dgm:pt>
    <dgm:pt modelId="{7787921B-C766-444D-83BB-D087EB534235}" type="pres">
      <dgm:prSet presAssocID="{0ECA5E1F-9D89-4477-9A43-4C35FF334EA1}" presName="node" presStyleLbl="node1" presStyleIdx="5" presStyleCnt="6">
        <dgm:presLayoutVars>
          <dgm:bulletEnabled val="1"/>
        </dgm:presLayoutVars>
      </dgm:prSet>
      <dgm:spPr/>
    </dgm:pt>
  </dgm:ptLst>
  <dgm:cxnLst>
    <dgm:cxn modelId="{00A35016-4D97-554F-B2CD-ECF0DF371079}" type="presOf" srcId="{E837258D-016F-43FD-AB72-04C0C9D8BA8B}" destId="{900FA940-2B7C-0848-B57D-09882DF7CF1C}" srcOrd="0" destOrd="0" presId="urn:microsoft.com/office/officeart/2016/7/layout/RepeatingBendingProcessNew"/>
    <dgm:cxn modelId="{E9B61519-FBE4-4042-B8DF-D82419C680FD}" srcId="{699CA46B-5F07-4ECD-AA5E-726D94DF021B}" destId="{53BE9C5F-909F-414A-B989-10A1BBE64309}" srcOrd="0" destOrd="0" parTransId="{09D9B04B-6D8B-4758-8FEA-CDC5486FC6BD}" sibTransId="{65E5A023-CBEB-49FB-B105-654E1AAB69E8}"/>
    <dgm:cxn modelId="{F0197C19-502D-6C40-BF6A-18AA0F60F057}" type="presOf" srcId="{00ECFFA5-187F-40FD-9378-EB23690E7D2D}" destId="{2CD72C02-380C-7549-BCAE-95C5A2BBD01E}" srcOrd="0" destOrd="0" presId="urn:microsoft.com/office/officeart/2016/7/layout/RepeatingBendingProcessNew"/>
    <dgm:cxn modelId="{981F4D1D-7EAD-4E96-8C03-681FD8A11DBA}" srcId="{699CA46B-5F07-4ECD-AA5E-726D94DF021B}" destId="{0ECA5E1F-9D89-4477-9A43-4C35FF334EA1}" srcOrd="5" destOrd="0" parTransId="{8344F029-6A4D-4ACD-B6BA-6AB2B52AD6AE}" sibTransId="{8ABC5759-E89D-4300-8648-7CA416B69F21}"/>
    <dgm:cxn modelId="{D9B99A32-27B9-8E4F-BE15-016D3F554E14}" type="presOf" srcId="{970A66A8-126D-4704-A9AB-9B5D7F2B1D4E}" destId="{8E6D60CF-ACC1-6441-B30A-F68C4BE468B7}" srcOrd="1" destOrd="0" presId="urn:microsoft.com/office/officeart/2016/7/layout/RepeatingBendingProcessNew"/>
    <dgm:cxn modelId="{E710FB3C-821D-AB4C-AE4B-E9106AF7A473}" type="presOf" srcId="{A2D33837-614C-41FF-B2A9-81823002D675}" destId="{4ACAA07A-6A76-8342-8AD2-14F9861FD12B}" srcOrd="0" destOrd="0" presId="urn:microsoft.com/office/officeart/2016/7/layout/RepeatingBendingProcessNew"/>
    <dgm:cxn modelId="{9E60B544-DCA5-AE40-A854-7AE52679ABE1}" type="presOf" srcId="{970A66A8-126D-4704-A9AB-9B5D7F2B1D4E}" destId="{D0AAFD1C-2AA1-1A47-ABED-68E30AC8F815}" srcOrd="0" destOrd="0" presId="urn:microsoft.com/office/officeart/2016/7/layout/RepeatingBendingProcessNew"/>
    <dgm:cxn modelId="{C06A244E-9AB9-4B8E-852C-EC7AFD612645}" srcId="{699CA46B-5F07-4ECD-AA5E-726D94DF021B}" destId="{EBC1702D-8966-487D-9005-C8067E991078}" srcOrd="1" destOrd="0" parTransId="{BCA01068-02CE-4658-9E20-BFB4A951AC55}" sibTransId="{E837258D-016F-43FD-AB72-04C0C9D8BA8B}"/>
    <dgm:cxn modelId="{6266FC7E-BAF5-3045-A9F8-42C774CF1044}" type="presOf" srcId="{699CA46B-5F07-4ECD-AA5E-726D94DF021B}" destId="{92AB73FC-96D8-D347-8845-AD426461CFC4}" srcOrd="0" destOrd="0" presId="urn:microsoft.com/office/officeart/2016/7/layout/RepeatingBendingProcessNew"/>
    <dgm:cxn modelId="{B546D283-A1A7-1341-82A1-F65EE59907AF}" type="presOf" srcId="{985A0BB8-D551-4B1C-AC2B-3A95E1CAF2D0}" destId="{49382989-6758-9A48-82B5-2D6059F22F5C}" srcOrd="0" destOrd="0" presId="urn:microsoft.com/office/officeart/2016/7/layout/RepeatingBendingProcessNew"/>
    <dgm:cxn modelId="{FDF6B59A-413E-4F49-860B-073AF6B58FE9}" srcId="{699CA46B-5F07-4ECD-AA5E-726D94DF021B}" destId="{985A0BB8-D551-4B1C-AC2B-3A95E1CAF2D0}" srcOrd="4" destOrd="0" parTransId="{9062C374-0919-4900-9FBF-5596EC075D95}" sibTransId="{80C3E01E-F7B0-456D-A847-03BBE47625F7}"/>
    <dgm:cxn modelId="{76CAB0A0-6B63-432D-A754-55D2B2206818}" srcId="{699CA46B-5F07-4ECD-AA5E-726D94DF021B}" destId="{763CB651-E212-4E76-AEA7-666509B7226D}" srcOrd="2" destOrd="0" parTransId="{DD7A6CCB-A395-4F55-9EC7-0523B18356C1}" sibTransId="{970A66A8-126D-4704-A9AB-9B5D7F2B1D4E}"/>
    <dgm:cxn modelId="{EF644CA1-717C-D44B-BAF3-A0A8747EAFDB}" type="presOf" srcId="{80C3E01E-F7B0-456D-A847-03BBE47625F7}" destId="{A898212A-B3BD-F24A-AB36-D8A6EC3C6F90}" srcOrd="1" destOrd="0" presId="urn:microsoft.com/office/officeart/2016/7/layout/RepeatingBendingProcessNew"/>
    <dgm:cxn modelId="{6AD899A4-D710-794E-835D-82ABF377A909}" type="presOf" srcId="{65E5A023-CBEB-49FB-B105-654E1AAB69E8}" destId="{EAB45DE2-BFD2-5C4D-AD7F-B71281EE7F96}" srcOrd="1" destOrd="0" presId="urn:microsoft.com/office/officeart/2016/7/layout/RepeatingBendingProcessNew"/>
    <dgm:cxn modelId="{E4486BB0-1709-3146-9803-E501BE0A8DFF}" type="presOf" srcId="{0ECA5E1F-9D89-4477-9A43-4C35FF334EA1}" destId="{7787921B-C766-444D-83BB-D087EB534235}" srcOrd="0" destOrd="0" presId="urn:microsoft.com/office/officeart/2016/7/layout/RepeatingBendingProcessNew"/>
    <dgm:cxn modelId="{A4AF59B5-D71B-F341-93FD-DAD22B9F4E6E}" type="presOf" srcId="{80C3E01E-F7B0-456D-A847-03BBE47625F7}" destId="{D1B3BA49-762E-2444-B6A7-24CA6626DCE3}" srcOrd="0" destOrd="0" presId="urn:microsoft.com/office/officeart/2016/7/layout/RepeatingBendingProcessNew"/>
    <dgm:cxn modelId="{9BCDF2B9-997F-804F-ABC5-D86489752FF0}" type="presOf" srcId="{EBC1702D-8966-487D-9005-C8067E991078}" destId="{8A691026-F2E7-DB45-84B7-24EE3AE2C800}" srcOrd="0" destOrd="0" presId="urn:microsoft.com/office/officeart/2016/7/layout/RepeatingBendingProcessNew"/>
    <dgm:cxn modelId="{5A631FBD-84EA-E64B-B93E-54A0ADBECC0E}" type="presOf" srcId="{763CB651-E212-4E76-AEA7-666509B7226D}" destId="{9C46BCB8-E6DE-2146-A0B3-EE8BDC873EC3}" srcOrd="0" destOrd="0" presId="urn:microsoft.com/office/officeart/2016/7/layout/RepeatingBendingProcessNew"/>
    <dgm:cxn modelId="{D906B3C7-F70B-DA44-9DCF-B8BA3D50AF6B}" type="presOf" srcId="{00ECFFA5-187F-40FD-9378-EB23690E7D2D}" destId="{86ABAF71-9737-A642-9607-8D90A278E147}" srcOrd="1" destOrd="0" presId="urn:microsoft.com/office/officeart/2016/7/layout/RepeatingBendingProcessNew"/>
    <dgm:cxn modelId="{C4B78AD2-3B32-D440-9FB9-6675240F7E13}" type="presOf" srcId="{65E5A023-CBEB-49FB-B105-654E1AAB69E8}" destId="{4D406BE3-23E1-7444-91EA-703F7720F1A7}" srcOrd="0" destOrd="0" presId="urn:microsoft.com/office/officeart/2016/7/layout/RepeatingBendingProcessNew"/>
    <dgm:cxn modelId="{5126B6F8-509F-4B14-B2B8-3DF7204CCD2E}" srcId="{699CA46B-5F07-4ECD-AA5E-726D94DF021B}" destId="{A2D33837-614C-41FF-B2A9-81823002D675}" srcOrd="3" destOrd="0" parTransId="{D4C1B80F-2D1F-463A-9ACE-57E3D401EC4B}" sibTransId="{00ECFFA5-187F-40FD-9378-EB23690E7D2D}"/>
    <dgm:cxn modelId="{497A67FA-3C48-6E4C-BEDE-D031C29BF96C}" type="presOf" srcId="{E837258D-016F-43FD-AB72-04C0C9D8BA8B}" destId="{5941E1DE-C5DE-314D-867C-1E25A376D49E}" srcOrd="1" destOrd="0" presId="urn:microsoft.com/office/officeart/2016/7/layout/RepeatingBendingProcessNew"/>
    <dgm:cxn modelId="{2DFBA2FB-4EEC-B741-BC45-56CB68E859D4}" type="presOf" srcId="{53BE9C5F-909F-414A-B989-10A1BBE64309}" destId="{68A1BE03-CE97-3346-86FD-E333032090CC}" srcOrd="0" destOrd="0" presId="urn:microsoft.com/office/officeart/2016/7/layout/RepeatingBendingProcessNew"/>
    <dgm:cxn modelId="{CB407894-9206-ED43-955B-391FB741B4CE}" type="presParOf" srcId="{92AB73FC-96D8-D347-8845-AD426461CFC4}" destId="{68A1BE03-CE97-3346-86FD-E333032090CC}" srcOrd="0" destOrd="0" presId="urn:microsoft.com/office/officeart/2016/7/layout/RepeatingBendingProcessNew"/>
    <dgm:cxn modelId="{7D1AE743-4FA9-7F48-AD02-77C6515198E6}" type="presParOf" srcId="{92AB73FC-96D8-D347-8845-AD426461CFC4}" destId="{4D406BE3-23E1-7444-91EA-703F7720F1A7}" srcOrd="1" destOrd="0" presId="urn:microsoft.com/office/officeart/2016/7/layout/RepeatingBendingProcessNew"/>
    <dgm:cxn modelId="{4E6A0331-FDAA-6946-BD66-B4D6E0010D7C}" type="presParOf" srcId="{4D406BE3-23E1-7444-91EA-703F7720F1A7}" destId="{EAB45DE2-BFD2-5C4D-AD7F-B71281EE7F96}" srcOrd="0" destOrd="0" presId="urn:microsoft.com/office/officeart/2016/7/layout/RepeatingBendingProcessNew"/>
    <dgm:cxn modelId="{268E132C-E9A3-4641-9FB2-500124E0F49A}" type="presParOf" srcId="{92AB73FC-96D8-D347-8845-AD426461CFC4}" destId="{8A691026-F2E7-DB45-84B7-24EE3AE2C800}" srcOrd="2" destOrd="0" presId="urn:microsoft.com/office/officeart/2016/7/layout/RepeatingBendingProcessNew"/>
    <dgm:cxn modelId="{5F958E8E-911F-C846-A3E1-0616AD9E3AAA}" type="presParOf" srcId="{92AB73FC-96D8-D347-8845-AD426461CFC4}" destId="{900FA940-2B7C-0848-B57D-09882DF7CF1C}" srcOrd="3" destOrd="0" presId="urn:microsoft.com/office/officeart/2016/7/layout/RepeatingBendingProcessNew"/>
    <dgm:cxn modelId="{831ACBE6-F3D4-684D-A565-94F60871A313}" type="presParOf" srcId="{900FA940-2B7C-0848-B57D-09882DF7CF1C}" destId="{5941E1DE-C5DE-314D-867C-1E25A376D49E}" srcOrd="0" destOrd="0" presId="urn:microsoft.com/office/officeart/2016/7/layout/RepeatingBendingProcessNew"/>
    <dgm:cxn modelId="{56E97F73-68D1-F044-890A-8304360B0069}" type="presParOf" srcId="{92AB73FC-96D8-D347-8845-AD426461CFC4}" destId="{9C46BCB8-E6DE-2146-A0B3-EE8BDC873EC3}" srcOrd="4" destOrd="0" presId="urn:microsoft.com/office/officeart/2016/7/layout/RepeatingBendingProcessNew"/>
    <dgm:cxn modelId="{D0126077-06A0-124D-85E8-F124A9C1E984}" type="presParOf" srcId="{92AB73FC-96D8-D347-8845-AD426461CFC4}" destId="{D0AAFD1C-2AA1-1A47-ABED-68E30AC8F815}" srcOrd="5" destOrd="0" presId="urn:microsoft.com/office/officeart/2016/7/layout/RepeatingBendingProcessNew"/>
    <dgm:cxn modelId="{FDA08971-6C26-0541-863F-46DB688EA48C}" type="presParOf" srcId="{D0AAFD1C-2AA1-1A47-ABED-68E30AC8F815}" destId="{8E6D60CF-ACC1-6441-B30A-F68C4BE468B7}" srcOrd="0" destOrd="0" presId="urn:microsoft.com/office/officeart/2016/7/layout/RepeatingBendingProcessNew"/>
    <dgm:cxn modelId="{78DA170B-9F9D-CE42-8863-E2484909CEAC}" type="presParOf" srcId="{92AB73FC-96D8-D347-8845-AD426461CFC4}" destId="{4ACAA07A-6A76-8342-8AD2-14F9861FD12B}" srcOrd="6" destOrd="0" presId="urn:microsoft.com/office/officeart/2016/7/layout/RepeatingBendingProcessNew"/>
    <dgm:cxn modelId="{B2E5450B-ADC1-1E4A-BC86-77C8246E6893}" type="presParOf" srcId="{92AB73FC-96D8-D347-8845-AD426461CFC4}" destId="{2CD72C02-380C-7549-BCAE-95C5A2BBD01E}" srcOrd="7" destOrd="0" presId="urn:microsoft.com/office/officeart/2016/7/layout/RepeatingBendingProcessNew"/>
    <dgm:cxn modelId="{03B35E41-DD93-C44B-B1FB-73EDAB925E97}" type="presParOf" srcId="{2CD72C02-380C-7549-BCAE-95C5A2BBD01E}" destId="{86ABAF71-9737-A642-9607-8D90A278E147}" srcOrd="0" destOrd="0" presId="urn:microsoft.com/office/officeart/2016/7/layout/RepeatingBendingProcessNew"/>
    <dgm:cxn modelId="{82D7308C-E816-F84E-B78D-F21EDF732BE9}" type="presParOf" srcId="{92AB73FC-96D8-D347-8845-AD426461CFC4}" destId="{49382989-6758-9A48-82B5-2D6059F22F5C}" srcOrd="8" destOrd="0" presId="urn:microsoft.com/office/officeart/2016/7/layout/RepeatingBendingProcessNew"/>
    <dgm:cxn modelId="{19FCC55F-5192-E74F-B877-C9A5A9234EB4}" type="presParOf" srcId="{92AB73FC-96D8-D347-8845-AD426461CFC4}" destId="{D1B3BA49-762E-2444-B6A7-24CA6626DCE3}" srcOrd="9" destOrd="0" presId="urn:microsoft.com/office/officeart/2016/7/layout/RepeatingBendingProcessNew"/>
    <dgm:cxn modelId="{D8D728B8-D8F2-EC44-B2AF-910FA3258E72}" type="presParOf" srcId="{D1B3BA49-762E-2444-B6A7-24CA6626DCE3}" destId="{A898212A-B3BD-F24A-AB36-D8A6EC3C6F90}" srcOrd="0" destOrd="0" presId="urn:microsoft.com/office/officeart/2016/7/layout/RepeatingBendingProcessNew"/>
    <dgm:cxn modelId="{51FBE791-F8C9-CA47-A31E-4701A2D9EAE3}" type="presParOf" srcId="{92AB73FC-96D8-D347-8845-AD426461CFC4}" destId="{7787921B-C766-444D-83BB-D087EB53423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F892ED-AF3A-4A66-BB0B-BAAF16E915D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8CE582-D097-4944-A19D-3FFCAD29D1A8}">
      <dgm:prSet/>
      <dgm:spPr/>
      <dgm:t>
        <a:bodyPr/>
        <a:lstStyle/>
        <a:p>
          <a:r>
            <a:rPr lang="en-PR"/>
            <a:t>1. Claridad y objetivos comunes</a:t>
          </a:r>
          <a:endParaRPr lang="en-US"/>
        </a:p>
      </dgm:t>
    </dgm:pt>
    <dgm:pt modelId="{EE256198-D8F1-479B-A2EA-DAAC1DE75592}" type="parTrans" cxnId="{BB1E27AC-C83F-4201-9B43-F334E6145857}">
      <dgm:prSet/>
      <dgm:spPr/>
      <dgm:t>
        <a:bodyPr/>
        <a:lstStyle/>
        <a:p>
          <a:endParaRPr lang="en-US"/>
        </a:p>
      </dgm:t>
    </dgm:pt>
    <dgm:pt modelId="{40A84A46-7AB3-4139-ABA9-4D426E1B9DCD}" type="sibTrans" cxnId="{BB1E27AC-C83F-4201-9B43-F334E6145857}">
      <dgm:prSet/>
      <dgm:spPr/>
      <dgm:t>
        <a:bodyPr/>
        <a:lstStyle/>
        <a:p>
          <a:endParaRPr lang="en-US"/>
        </a:p>
      </dgm:t>
    </dgm:pt>
    <dgm:pt modelId="{09BC9EA7-44A9-42E8-B48B-8D5EA7BD587B}">
      <dgm:prSet/>
      <dgm:spPr/>
      <dgm:t>
        <a:bodyPr/>
        <a:lstStyle/>
        <a:p>
          <a:r>
            <a:rPr lang="en-PR"/>
            <a:t>2. Maximizar recursos</a:t>
          </a:r>
          <a:endParaRPr lang="en-US"/>
        </a:p>
      </dgm:t>
    </dgm:pt>
    <dgm:pt modelId="{0153E8D6-2BD2-4C2B-ABDB-A1CC9054D9E8}" type="parTrans" cxnId="{FE0EEB96-EA7B-4157-8A94-9077413B2D73}">
      <dgm:prSet/>
      <dgm:spPr/>
      <dgm:t>
        <a:bodyPr/>
        <a:lstStyle/>
        <a:p>
          <a:endParaRPr lang="en-US"/>
        </a:p>
      </dgm:t>
    </dgm:pt>
    <dgm:pt modelId="{05137124-4849-4C6B-B880-F318F5378584}" type="sibTrans" cxnId="{FE0EEB96-EA7B-4157-8A94-9077413B2D73}">
      <dgm:prSet/>
      <dgm:spPr/>
      <dgm:t>
        <a:bodyPr/>
        <a:lstStyle/>
        <a:p>
          <a:endParaRPr lang="en-US"/>
        </a:p>
      </dgm:t>
    </dgm:pt>
    <dgm:pt modelId="{20943FD0-D925-410B-83D4-F2031D19C646}">
      <dgm:prSet/>
      <dgm:spPr/>
      <dgm:t>
        <a:bodyPr/>
        <a:lstStyle/>
        <a:p>
          <a:r>
            <a:rPr lang="en-PR" dirty="0"/>
            <a:t>3. Toma de decis</a:t>
          </a:r>
          <a:r>
            <a:rPr lang="en-US" dirty="0" err="1"/>
            <a:t>i</a:t>
          </a:r>
          <a:r>
            <a:rPr lang="en-PR" dirty="0"/>
            <a:t>ones inteligente</a:t>
          </a:r>
          <a:endParaRPr lang="en-US" dirty="0"/>
        </a:p>
      </dgm:t>
    </dgm:pt>
    <dgm:pt modelId="{74940C93-B6CF-4CAE-B507-939C6E309865}" type="parTrans" cxnId="{28036641-E284-4A64-A096-71F376063685}">
      <dgm:prSet/>
      <dgm:spPr/>
      <dgm:t>
        <a:bodyPr/>
        <a:lstStyle/>
        <a:p>
          <a:endParaRPr lang="en-US"/>
        </a:p>
      </dgm:t>
    </dgm:pt>
    <dgm:pt modelId="{21155DB6-C468-4CC4-ADB7-F607AFCF540C}" type="sibTrans" cxnId="{28036641-E284-4A64-A096-71F376063685}">
      <dgm:prSet/>
      <dgm:spPr/>
      <dgm:t>
        <a:bodyPr/>
        <a:lstStyle/>
        <a:p>
          <a:endParaRPr lang="en-US"/>
        </a:p>
      </dgm:t>
    </dgm:pt>
    <dgm:pt modelId="{13557DE4-EB48-4EAF-8701-D196EF4A17F1}">
      <dgm:prSet/>
      <dgm:spPr/>
      <dgm:t>
        <a:bodyPr/>
        <a:lstStyle/>
        <a:p>
          <a:r>
            <a:rPr lang="en-PR" dirty="0"/>
            <a:t>4. </a:t>
          </a:r>
          <a:r>
            <a:rPr lang="en-US" dirty="0"/>
            <a:t>A</a:t>
          </a:r>
          <a:r>
            <a:rPr lang="en-PR" dirty="0"/>
            <a:t>daptaci</a:t>
          </a:r>
          <a:r>
            <a:rPr lang="en-US" dirty="0"/>
            <a:t>ó</a:t>
          </a:r>
          <a:r>
            <a:rPr lang="en-PR" dirty="0"/>
            <a:t>n al cambio</a:t>
          </a:r>
          <a:endParaRPr lang="en-US" dirty="0"/>
        </a:p>
      </dgm:t>
    </dgm:pt>
    <dgm:pt modelId="{3130DE74-E314-4630-ABD0-576A76080075}" type="parTrans" cxnId="{B4C96ECF-8A33-4D2F-9400-B29E8C12C52B}">
      <dgm:prSet/>
      <dgm:spPr/>
      <dgm:t>
        <a:bodyPr/>
        <a:lstStyle/>
        <a:p>
          <a:endParaRPr lang="en-US"/>
        </a:p>
      </dgm:t>
    </dgm:pt>
    <dgm:pt modelId="{19A1238B-99BD-4A34-ACEF-C201B81082B5}" type="sibTrans" cxnId="{B4C96ECF-8A33-4D2F-9400-B29E8C12C52B}">
      <dgm:prSet/>
      <dgm:spPr/>
      <dgm:t>
        <a:bodyPr/>
        <a:lstStyle/>
        <a:p>
          <a:endParaRPr lang="en-US"/>
        </a:p>
      </dgm:t>
    </dgm:pt>
    <dgm:pt modelId="{06BF419C-4031-459F-A1A2-BDD2AE4B4968}">
      <dgm:prSet/>
      <dgm:spPr/>
      <dgm:t>
        <a:bodyPr/>
        <a:lstStyle/>
        <a:p>
          <a:r>
            <a:rPr lang="en-PR" dirty="0"/>
            <a:t>5. </a:t>
          </a:r>
          <a:r>
            <a:rPr lang="en-US" dirty="0"/>
            <a:t>A</a:t>
          </a:r>
          <a:r>
            <a:rPr lang="en-PR" dirty="0"/>
            <a:t>signaci</a:t>
          </a:r>
          <a:r>
            <a:rPr lang="en-US" dirty="0"/>
            <a:t>ó</a:t>
          </a:r>
          <a:r>
            <a:rPr lang="en-PR" dirty="0"/>
            <a:t>n de recursos</a:t>
          </a:r>
          <a:endParaRPr lang="en-US" dirty="0"/>
        </a:p>
      </dgm:t>
    </dgm:pt>
    <dgm:pt modelId="{BFB2C9B6-56F7-4A1A-9829-152D21D55BAD}" type="parTrans" cxnId="{EB446C45-F94E-4F68-8914-2AB3A9915E67}">
      <dgm:prSet/>
      <dgm:spPr/>
      <dgm:t>
        <a:bodyPr/>
        <a:lstStyle/>
        <a:p>
          <a:endParaRPr lang="en-US"/>
        </a:p>
      </dgm:t>
    </dgm:pt>
    <dgm:pt modelId="{E72FABC7-9A97-4511-AF8B-CC1A9115D896}" type="sibTrans" cxnId="{EB446C45-F94E-4F68-8914-2AB3A9915E67}">
      <dgm:prSet/>
      <dgm:spPr/>
      <dgm:t>
        <a:bodyPr/>
        <a:lstStyle/>
        <a:p>
          <a:endParaRPr lang="en-US"/>
        </a:p>
      </dgm:t>
    </dgm:pt>
    <dgm:pt modelId="{5B97DC26-1ECB-4270-98F1-F403065DB5B6}">
      <dgm:prSet/>
      <dgm:spPr/>
      <dgm:t>
        <a:bodyPr/>
        <a:lstStyle/>
        <a:p>
          <a:r>
            <a:rPr lang="en-PR" dirty="0"/>
            <a:t>6. </a:t>
          </a:r>
          <a:r>
            <a:rPr lang="en-US" dirty="0"/>
            <a:t>R</a:t>
          </a:r>
          <a:r>
            <a:rPr lang="en-PR" dirty="0"/>
            <a:t>endici</a:t>
          </a:r>
          <a:r>
            <a:rPr lang="en-US" dirty="0"/>
            <a:t>ó</a:t>
          </a:r>
          <a:r>
            <a:rPr lang="en-PR" dirty="0"/>
            <a:t>n de cuentas</a:t>
          </a:r>
          <a:endParaRPr lang="en-US" dirty="0"/>
        </a:p>
      </dgm:t>
    </dgm:pt>
    <dgm:pt modelId="{6F0D4977-E28F-453A-96F6-958DD44B3463}" type="parTrans" cxnId="{38DBB89F-0AD1-475C-8F0F-B070F243848F}">
      <dgm:prSet/>
      <dgm:spPr/>
      <dgm:t>
        <a:bodyPr/>
        <a:lstStyle/>
        <a:p>
          <a:endParaRPr lang="en-US"/>
        </a:p>
      </dgm:t>
    </dgm:pt>
    <dgm:pt modelId="{736C76F4-8831-4274-BD47-02F818DAAF07}" type="sibTrans" cxnId="{38DBB89F-0AD1-475C-8F0F-B070F243848F}">
      <dgm:prSet/>
      <dgm:spPr/>
      <dgm:t>
        <a:bodyPr/>
        <a:lstStyle/>
        <a:p>
          <a:endParaRPr lang="en-US"/>
        </a:p>
      </dgm:t>
    </dgm:pt>
    <dgm:pt modelId="{79A16EB9-FE80-4CD1-884D-4185C7687789}">
      <dgm:prSet/>
      <dgm:spPr/>
      <dgm:t>
        <a:bodyPr/>
        <a:lstStyle/>
        <a:p>
          <a:r>
            <a:rPr lang="en-PR" dirty="0"/>
            <a:t>7. </a:t>
          </a:r>
          <a:r>
            <a:rPr lang="en-US" dirty="0"/>
            <a:t>E</a:t>
          </a:r>
          <a:r>
            <a:rPr lang="en-PR" dirty="0"/>
            <a:t>valuaci</a:t>
          </a:r>
          <a:r>
            <a:rPr lang="en-US" dirty="0"/>
            <a:t>ó</a:t>
          </a:r>
          <a:r>
            <a:rPr lang="en-PR" dirty="0"/>
            <a:t>n </a:t>
          </a:r>
          <a:endParaRPr lang="en-US" dirty="0"/>
        </a:p>
      </dgm:t>
    </dgm:pt>
    <dgm:pt modelId="{0453B576-2F34-47D0-B6B1-4D86857D51D9}" type="parTrans" cxnId="{F39B53B3-E529-4CB7-B2F2-1F04CCAF0F6C}">
      <dgm:prSet/>
      <dgm:spPr/>
      <dgm:t>
        <a:bodyPr/>
        <a:lstStyle/>
        <a:p>
          <a:endParaRPr lang="en-US"/>
        </a:p>
      </dgm:t>
    </dgm:pt>
    <dgm:pt modelId="{19A80228-14B7-4226-9DFA-DED6D6C61B06}" type="sibTrans" cxnId="{F39B53B3-E529-4CB7-B2F2-1F04CCAF0F6C}">
      <dgm:prSet/>
      <dgm:spPr/>
      <dgm:t>
        <a:bodyPr/>
        <a:lstStyle/>
        <a:p>
          <a:endParaRPr lang="en-US"/>
        </a:p>
      </dgm:t>
    </dgm:pt>
    <dgm:pt modelId="{55C8BE1D-DEA3-CF4D-AB03-80DCCE904DE0}" type="pres">
      <dgm:prSet presAssocID="{F4F892ED-AF3A-4A66-BB0B-BAAF16E915DC}" presName="diagram" presStyleCnt="0">
        <dgm:presLayoutVars>
          <dgm:dir/>
          <dgm:resizeHandles val="exact"/>
        </dgm:presLayoutVars>
      </dgm:prSet>
      <dgm:spPr/>
    </dgm:pt>
    <dgm:pt modelId="{93E8E79D-AD7F-334B-B6F1-9B8142A488FB}" type="pres">
      <dgm:prSet presAssocID="{388CE582-D097-4944-A19D-3FFCAD29D1A8}" presName="node" presStyleLbl="node1" presStyleIdx="0" presStyleCnt="7">
        <dgm:presLayoutVars>
          <dgm:bulletEnabled val="1"/>
        </dgm:presLayoutVars>
      </dgm:prSet>
      <dgm:spPr/>
    </dgm:pt>
    <dgm:pt modelId="{4EA4C301-E770-5B4B-9077-B84AE771525C}" type="pres">
      <dgm:prSet presAssocID="{40A84A46-7AB3-4139-ABA9-4D426E1B9DCD}" presName="sibTrans" presStyleCnt="0"/>
      <dgm:spPr/>
    </dgm:pt>
    <dgm:pt modelId="{DB57A054-B6CB-8F4C-9FEA-1A8D1373910E}" type="pres">
      <dgm:prSet presAssocID="{09BC9EA7-44A9-42E8-B48B-8D5EA7BD587B}" presName="node" presStyleLbl="node1" presStyleIdx="1" presStyleCnt="7">
        <dgm:presLayoutVars>
          <dgm:bulletEnabled val="1"/>
        </dgm:presLayoutVars>
      </dgm:prSet>
      <dgm:spPr/>
    </dgm:pt>
    <dgm:pt modelId="{4FD6231B-A517-3045-BD01-52BB247BC90A}" type="pres">
      <dgm:prSet presAssocID="{05137124-4849-4C6B-B880-F318F5378584}" presName="sibTrans" presStyleCnt="0"/>
      <dgm:spPr/>
    </dgm:pt>
    <dgm:pt modelId="{FF9E9D9D-B1A3-AE41-A715-C8C45B6B4D45}" type="pres">
      <dgm:prSet presAssocID="{20943FD0-D925-410B-83D4-F2031D19C646}" presName="node" presStyleLbl="node1" presStyleIdx="2" presStyleCnt="7">
        <dgm:presLayoutVars>
          <dgm:bulletEnabled val="1"/>
        </dgm:presLayoutVars>
      </dgm:prSet>
      <dgm:spPr/>
    </dgm:pt>
    <dgm:pt modelId="{DBBFD014-6AD6-224B-83FA-F6FFEDAE28AC}" type="pres">
      <dgm:prSet presAssocID="{21155DB6-C468-4CC4-ADB7-F607AFCF540C}" presName="sibTrans" presStyleCnt="0"/>
      <dgm:spPr/>
    </dgm:pt>
    <dgm:pt modelId="{A9652476-88EC-2A44-9CAC-2A185604B5C9}" type="pres">
      <dgm:prSet presAssocID="{13557DE4-EB48-4EAF-8701-D196EF4A17F1}" presName="node" presStyleLbl="node1" presStyleIdx="3" presStyleCnt="7">
        <dgm:presLayoutVars>
          <dgm:bulletEnabled val="1"/>
        </dgm:presLayoutVars>
      </dgm:prSet>
      <dgm:spPr/>
    </dgm:pt>
    <dgm:pt modelId="{A9A4D170-5DDF-3945-8A5E-937B72CF7F71}" type="pres">
      <dgm:prSet presAssocID="{19A1238B-99BD-4A34-ACEF-C201B81082B5}" presName="sibTrans" presStyleCnt="0"/>
      <dgm:spPr/>
    </dgm:pt>
    <dgm:pt modelId="{AF764900-E57E-2B4F-A843-44298FE779ED}" type="pres">
      <dgm:prSet presAssocID="{06BF419C-4031-459F-A1A2-BDD2AE4B4968}" presName="node" presStyleLbl="node1" presStyleIdx="4" presStyleCnt="7">
        <dgm:presLayoutVars>
          <dgm:bulletEnabled val="1"/>
        </dgm:presLayoutVars>
      </dgm:prSet>
      <dgm:spPr/>
    </dgm:pt>
    <dgm:pt modelId="{2069B21E-0740-854F-9FD1-7D05F3315488}" type="pres">
      <dgm:prSet presAssocID="{E72FABC7-9A97-4511-AF8B-CC1A9115D896}" presName="sibTrans" presStyleCnt="0"/>
      <dgm:spPr/>
    </dgm:pt>
    <dgm:pt modelId="{8C5C12F0-B214-3748-9B2F-2BA41AAEB303}" type="pres">
      <dgm:prSet presAssocID="{5B97DC26-1ECB-4270-98F1-F403065DB5B6}" presName="node" presStyleLbl="node1" presStyleIdx="5" presStyleCnt="7">
        <dgm:presLayoutVars>
          <dgm:bulletEnabled val="1"/>
        </dgm:presLayoutVars>
      </dgm:prSet>
      <dgm:spPr/>
    </dgm:pt>
    <dgm:pt modelId="{7D97732B-3B09-F844-9B20-BD5187B01860}" type="pres">
      <dgm:prSet presAssocID="{736C76F4-8831-4274-BD47-02F818DAAF07}" presName="sibTrans" presStyleCnt="0"/>
      <dgm:spPr/>
    </dgm:pt>
    <dgm:pt modelId="{0981590C-E412-E04D-B826-2973C6F2637F}" type="pres">
      <dgm:prSet presAssocID="{79A16EB9-FE80-4CD1-884D-4185C7687789}" presName="node" presStyleLbl="node1" presStyleIdx="6" presStyleCnt="7">
        <dgm:presLayoutVars>
          <dgm:bulletEnabled val="1"/>
        </dgm:presLayoutVars>
      </dgm:prSet>
      <dgm:spPr/>
    </dgm:pt>
  </dgm:ptLst>
  <dgm:cxnLst>
    <dgm:cxn modelId="{4D151107-F998-5643-A3B8-0AB361DCFE2F}" type="presOf" srcId="{09BC9EA7-44A9-42E8-B48B-8D5EA7BD587B}" destId="{DB57A054-B6CB-8F4C-9FEA-1A8D1373910E}" srcOrd="0" destOrd="0" presId="urn:microsoft.com/office/officeart/2005/8/layout/default"/>
    <dgm:cxn modelId="{DAF2D927-B8B3-5846-93F3-70B6BFD4184E}" type="presOf" srcId="{13557DE4-EB48-4EAF-8701-D196EF4A17F1}" destId="{A9652476-88EC-2A44-9CAC-2A185604B5C9}" srcOrd="0" destOrd="0" presId="urn:microsoft.com/office/officeart/2005/8/layout/default"/>
    <dgm:cxn modelId="{1C162C3B-1C67-464D-9ACF-25CAFADE78DB}" type="presOf" srcId="{06BF419C-4031-459F-A1A2-BDD2AE4B4968}" destId="{AF764900-E57E-2B4F-A843-44298FE779ED}" srcOrd="0" destOrd="0" presId="urn:microsoft.com/office/officeart/2005/8/layout/default"/>
    <dgm:cxn modelId="{28036641-E284-4A64-A096-71F376063685}" srcId="{F4F892ED-AF3A-4A66-BB0B-BAAF16E915DC}" destId="{20943FD0-D925-410B-83D4-F2031D19C646}" srcOrd="2" destOrd="0" parTransId="{74940C93-B6CF-4CAE-B507-939C6E309865}" sibTransId="{21155DB6-C468-4CC4-ADB7-F607AFCF540C}"/>
    <dgm:cxn modelId="{34DA2A63-BAC9-954B-B8B0-221233AC8059}" type="presOf" srcId="{20943FD0-D925-410B-83D4-F2031D19C646}" destId="{FF9E9D9D-B1A3-AE41-A715-C8C45B6B4D45}" srcOrd="0" destOrd="0" presId="urn:microsoft.com/office/officeart/2005/8/layout/default"/>
    <dgm:cxn modelId="{EB446C45-F94E-4F68-8914-2AB3A9915E67}" srcId="{F4F892ED-AF3A-4A66-BB0B-BAAF16E915DC}" destId="{06BF419C-4031-459F-A1A2-BDD2AE4B4968}" srcOrd="4" destOrd="0" parTransId="{BFB2C9B6-56F7-4A1A-9829-152D21D55BAD}" sibTransId="{E72FABC7-9A97-4511-AF8B-CC1A9115D896}"/>
    <dgm:cxn modelId="{CB28FE90-824D-EE46-AE5A-AD1EEBBA73BD}" type="presOf" srcId="{5B97DC26-1ECB-4270-98F1-F403065DB5B6}" destId="{8C5C12F0-B214-3748-9B2F-2BA41AAEB303}" srcOrd="0" destOrd="0" presId="urn:microsoft.com/office/officeart/2005/8/layout/default"/>
    <dgm:cxn modelId="{FE0EEB96-EA7B-4157-8A94-9077413B2D73}" srcId="{F4F892ED-AF3A-4A66-BB0B-BAAF16E915DC}" destId="{09BC9EA7-44A9-42E8-B48B-8D5EA7BD587B}" srcOrd="1" destOrd="0" parTransId="{0153E8D6-2BD2-4C2B-ABDB-A1CC9054D9E8}" sibTransId="{05137124-4849-4C6B-B880-F318F5378584}"/>
    <dgm:cxn modelId="{38DBB89F-0AD1-475C-8F0F-B070F243848F}" srcId="{F4F892ED-AF3A-4A66-BB0B-BAAF16E915DC}" destId="{5B97DC26-1ECB-4270-98F1-F403065DB5B6}" srcOrd="5" destOrd="0" parTransId="{6F0D4977-E28F-453A-96F6-958DD44B3463}" sibTransId="{736C76F4-8831-4274-BD47-02F818DAAF07}"/>
    <dgm:cxn modelId="{6FB835A0-F69D-3C4B-B80F-6ECF0D0B7136}" type="presOf" srcId="{79A16EB9-FE80-4CD1-884D-4185C7687789}" destId="{0981590C-E412-E04D-B826-2973C6F2637F}" srcOrd="0" destOrd="0" presId="urn:microsoft.com/office/officeart/2005/8/layout/default"/>
    <dgm:cxn modelId="{BB1E27AC-C83F-4201-9B43-F334E6145857}" srcId="{F4F892ED-AF3A-4A66-BB0B-BAAF16E915DC}" destId="{388CE582-D097-4944-A19D-3FFCAD29D1A8}" srcOrd="0" destOrd="0" parTransId="{EE256198-D8F1-479B-A2EA-DAAC1DE75592}" sibTransId="{40A84A46-7AB3-4139-ABA9-4D426E1B9DCD}"/>
    <dgm:cxn modelId="{465D5DAC-E365-AE47-BA84-9A78693FBEC6}" type="presOf" srcId="{388CE582-D097-4944-A19D-3FFCAD29D1A8}" destId="{93E8E79D-AD7F-334B-B6F1-9B8142A488FB}" srcOrd="0" destOrd="0" presId="urn:microsoft.com/office/officeart/2005/8/layout/default"/>
    <dgm:cxn modelId="{F39B53B3-E529-4CB7-B2F2-1F04CCAF0F6C}" srcId="{F4F892ED-AF3A-4A66-BB0B-BAAF16E915DC}" destId="{79A16EB9-FE80-4CD1-884D-4185C7687789}" srcOrd="6" destOrd="0" parTransId="{0453B576-2F34-47D0-B6B1-4D86857D51D9}" sibTransId="{19A80228-14B7-4226-9DFA-DED6D6C61B06}"/>
    <dgm:cxn modelId="{B4C96ECF-8A33-4D2F-9400-B29E8C12C52B}" srcId="{F4F892ED-AF3A-4A66-BB0B-BAAF16E915DC}" destId="{13557DE4-EB48-4EAF-8701-D196EF4A17F1}" srcOrd="3" destOrd="0" parTransId="{3130DE74-E314-4630-ABD0-576A76080075}" sibTransId="{19A1238B-99BD-4A34-ACEF-C201B81082B5}"/>
    <dgm:cxn modelId="{58ED61F6-C93C-544B-B010-4C8F9473E1B0}" type="presOf" srcId="{F4F892ED-AF3A-4A66-BB0B-BAAF16E915DC}" destId="{55C8BE1D-DEA3-CF4D-AB03-80DCCE904DE0}" srcOrd="0" destOrd="0" presId="urn:microsoft.com/office/officeart/2005/8/layout/default"/>
    <dgm:cxn modelId="{E24AD276-FC88-DD45-B7C4-BE66294A4774}" type="presParOf" srcId="{55C8BE1D-DEA3-CF4D-AB03-80DCCE904DE0}" destId="{93E8E79D-AD7F-334B-B6F1-9B8142A488FB}" srcOrd="0" destOrd="0" presId="urn:microsoft.com/office/officeart/2005/8/layout/default"/>
    <dgm:cxn modelId="{009A222C-837A-B64D-8C6D-8943F9AF7984}" type="presParOf" srcId="{55C8BE1D-DEA3-CF4D-AB03-80DCCE904DE0}" destId="{4EA4C301-E770-5B4B-9077-B84AE771525C}" srcOrd="1" destOrd="0" presId="urn:microsoft.com/office/officeart/2005/8/layout/default"/>
    <dgm:cxn modelId="{0F4D38C0-A459-5E48-A244-F2D3CEA85DBC}" type="presParOf" srcId="{55C8BE1D-DEA3-CF4D-AB03-80DCCE904DE0}" destId="{DB57A054-B6CB-8F4C-9FEA-1A8D1373910E}" srcOrd="2" destOrd="0" presId="urn:microsoft.com/office/officeart/2005/8/layout/default"/>
    <dgm:cxn modelId="{758EEC86-53D6-BC48-8B7B-88FCC04CD9F2}" type="presParOf" srcId="{55C8BE1D-DEA3-CF4D-AB03-80DCCE904DE0}" destId="{4FD6231B-A517-3045-BD01-52BB247BC90A}" srcOrd="3" destOrd="0" presId="urn:microsoft.com/office/officeart/2005/8/layout/default"/>
    <dgm:cxn modelId="{C6AF17A2-BF3F-6A4A-9F24-391CB56849E0}" type="presParOf" srcId="{55C8BE1D-DEA3-CF4D-AB03-80DCCE904DE0}" destId="{FF9E9D9D-B1A3-AE41-A715-C8C45B6B4D45}" srcOrd="4" destOrd="0" presId="urn:microsoft.com/office/officeart/2005/8/layout/default"/>
    <dgm:cxn modelId="{A3B45D68-74EE-B940-85AA-F41FE0530701}" type="presParOf" srcId="{55C8BE1D-DEA3-CF4D-AB03-80DCCE904DE0}" destId="{DBBFD014-6AD6-224B-83FA-F6FFEDAE28AC}" srcOrd="5" destOrd="0" presId="urn:microsoft.com/office/officeart/2005/8/layout/default"/>
    <dgm:cxn modelId="{EE8C33FE-4943-DE49-B3A0-D62E86EA5BA4}" type="presParOf" srcId="{55C8BE1D-DEA3-CF4D-AB03-80DCCE904DE0}" destId="{A9652476-88EC-2A44-9CAC-2A185604B5C9}" srcOrd="6" destOrd="0" presId="urn:microsoft.com/office/officeart/2005/8/layout/default"/>
    <dgm:cxn modelId="{23460E85-E121-AC4B-A268-792868B4467F}" type="presParOf" srcId="{55C8BE1D-DEA3-CF4D-AB03-80DCCE904DE0}" destId="{A9A4D170-5DDF-3945-8A5E-937B72CF7F71}" srcOrd="7" destOrd="0" presId="urn:microsoft.com/office/officeart/2005/8/layout/default"/>
    <dgm:cxn modelId="{9C464939-BA3F-E84B-859A-61BEDF2BA9D2}" type="presParOf" srcId="{55C8BE1D-DEA3-CF4D-AB03-80DCCE904DE0}" destId="{AF764900-E57E-2B4F-A843-44298FE779ED}" srcOrd="8" destOrd="0" presId="urn:microsoft.com/office/officeart/2005/8/layout/default"/>
    <dgm:cxn modelId="{43F00F76-A850-5448-B39D-8F42F0AD065E}" type="presParOf" srcId="{55C8BE1D-DEA3-CF4D-AB03-80DCCE904DE0}" destId="{2069B21E-0740-854F-9FD1-7D05F3315488}" srcOrd="9" destOrd="0" presId="urn:microsoft.com/office/officeart/2005/8/layout/default"/>
    <dgm:cxn modelId="{155811E3-7CA9-AD47-84E0-8A7EB1649054}" type="presParOf" srcId="{55C8BE1D-DEA3-CF4D-AB03-80DCCE904DE0}" destId="{8C5C12F0-B214-3748-9B2F-2BA41AAEB303}" srcOrd="10" destOrd="0" presId="urn:microsoft.com/office/officeart/2005/8/layout/default"/>
    <dgm:cxn modelId="{08444AC1-A8DA-CA43-9DD6-C2CAF62A0B1D}" type="presParOf" srcId="{55C8BE1D-DEA3-CF4D-AB03-80DCCE904DE0}" destId="{7D97732B-3B09-F844-9B20-BD5187B01860}" srcOrd="11" destOrd="0" presId="urn:microsoft.com/office/officeart/2005/8/layout/default"/>
    <dgm:cxn modelId="{584B1BF1-F6B8-294D-9968-B7BDF6995D8C}" type="presParOf" srcId="{55C8BE1D-DEA3-CF4D-AB03-80DCCE904DE0}" destId="{0981590C-E412-E04D-B826-2973C6F2637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B4345A-2178-054C-ACE2-4B315C532C4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3D0EEA-366F-1948-9096-F973BD2D11CD}">
      <dgm:prSet phldrT="[Text]"/>
      <dgm:spPr/>
      <dgm:t>
        <a:bodyPr/>
        <a:lstStyle/>
        <a:p>
          <a:r>
            <a:rPr lang="en-US" dirty="0"/>
            <a:t>1. Altrusa Internacional</a:t>
          </a:r>
        </a:p>
      </dgm:t>
    </dgm:pt>
    <dgm:pt modelId="{35A735F7-81A0-B046-9F91-868EE3DEBC59}" type="parTrans" cxnId="{08131AEE-4C49-7E4D-9F39-A52A8513725B}">
      <dgm:prSet/>
      <dgm:spPr/>
      <dgm:t>
        <a:bodyPr/>
        <a:lstStyle/>
        <a:p>
          <a:endParaRPr lang="en-US"/>
        </a:p>
      </dgm:t>
    </dgm:pt>
    <dgm:pt modelId="{47B9BF4B-37BB-F74B-9245-D17DF5B05386}" type="sibTrans" cxnId="{08131AEE-4C49-7E4D-9F39-A52A8513725B}">
      <dgm:prSet/>
      <dgm:spPr/>
      <dgm:t>
        <a:bodyPr/>
        <a:lstStyle/>
        <a:p>
          <a:endParaRPr lang="en-US"/>
        </a:p>
      </dgm:t>
    </dgm:pt>
    <dgm:pt modelId="{79DDAF88-62F1-7A46-8936-FC9FE5AA09EE}">
      <dgm:prSet phldrT="[Text]"/>
      <dgm:spPr/>
      <dgm:t>
        <a:bodyPr/>
        <a:lstStyle/>
        <a:p>
          <a:r>
            <a:rPr lang="en-US" dirty="0"/>
            <a:t>2. </a:t>
          </a:r>
          <a:r>
            <a:rPr lang="es-ES_tradnl" noProof="0" dirty="0"/>
            <a:t>Distrito</a:t>
          </a:r>
          <a:r>
            <a:rPr lang="en-US" dirty="0"/>
            <a:t>s Altrusa</a:t>
          </a:r>
        </a:p>
      </dgm:t>
    </dgm:pt>
    <dgm:pt modelId="{4E42B641-6933-8A4C-97BD-AAF53E711D6F}" type="parTrans" cxnId="{C6F03004-C667-5A4F-BFB9-FB55F7B6B575}">
      <dgm:prSet/>
      <dgm:spPr/>
      <dgm:t>
        <a:bodyPr/>
        <a:lstStyle/>
        <a:p>
          <a:endParaRPr lang="en-US"/>
        </a:p>
      </dgm:t>
    </dgm:pt>
    <dgm:pt modelId="{9C89EDEA-90CD-F74A-9C6E-1542567F9CC5}" type="sibTrans" cxnId="{C6F03004-C667-5A4F-BFB9-FB55F7B6B575}">
      <dgm:prSet/>
      <dgm:spPr/>
      <dgm:t>
        <a:bodyPr/>
        <a:lstStyle/>
        <a:p>
          <a:endParaRPr lang="en-US"/>
        </a:p>
      </dgm:t>
    </dgm:pt>
    <dgm:pt modelId="{02691465-3A63-294F-8AD8-732BAA01DB69}">
      <dgm:prSet phldrT="[Text]"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Clubes</a:t>
          </a:r>
          <a:r>
            <a:rPr lang="en-US" dirty="0"/>
            <a:t> Altrusa</a:t>
          </a:r>
        </a:p>
      </dgm:t>
    </dgm:pt>
    <dgm:pt modelId="{FA26B54C-5625-AC45-8E66-2CB84C508EF9}" type="parTrans" cxnId="{9F1DC285-CA43-9D49-9EFB-2FB5E21473E3}">
      <dgm:prSet/>
      <dgm:spPr/>
      <dgm:t>
        <a:bodyPr/>
        <a:lstStyle/>
        <a:p>
          <a:endParaRPr lang="en-US"/>
        </a:p>
      </dgm:t>
    </dgm:pt>
    <dgm:pt modelId="{B435DE5E-3ADD-FD4D-9007-92F6EF4636F1}" type="sibTrans" cxnId="{9F1DC285-CA43-9D49-9EFB-2FB5E21473E3}">
      <dgm:prSet/>
      <dgm:spPr/>
      <dgm:t>
        <a:bodyPr/>
        <a:lstStyle/>
        <a:p>
          <a:endParaRPr lang="en-US"/>
        </a:p>
      </dgm:t>
    </dgm:pt>
    <dgm:pt modelId="{709C35D8-B60E-2247-8B26-2DD3A3E1CEE5}" type="pres">
      <dgm:prSet presAssocID="{69B4345A-2178-054C-ACE2-4B315C532C4F}" presName="linear" presStyleCnt="0">
        <dgm:presLayoutVars>
          <dgm:animLvl val="lvl"/>
          <dgm:resizeHandles val="exact"/>
        </dgm:presLayoutVars>
      </dgm:prSet>
      <dgm:spPr/>
    </dgm:pt>
    <dgm:pt modelId="{E4B8BA86-602A-A448-9245-E6A3FB3CE773}" type="pres">
      <dgm:prSet presAssocID="{B93D0EEA-366F-1948-9096-F973BD2D11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793DE8C-6F8A-0244-A9C0-AC01E7062B97}" type="pres">
      <dgm:prSet presAssocID="{47B9BF4B-37BB-F74B-9245-D17DF5B05386}" presName="spacer" presStyleCnt="0"/>
      <dgm:spPr/>
    </dgm:pt>
    <dgm:pt modelId="{2AA30348-FF17-E947-B800-A4541B9EB70C}" type="pres">
      <dgm:prSet presAssocID="{79DDAF88-62F1-7A46-8936-FC9FE5AA09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0C6AC81-9392-8246-A1D6-095DBCAF520B}" type="pres">
      <dgm:prSet presAssocID="{9C89EDEA-90CD-F74A-9C6E-1542567F9CC5}" presName="spacer" presStyleCnt="0"/>
      <dgm:spPr/>
    </dgm:pt>
    <dgm:pt modelId="{80E962CD-97F9-3E41-B7D7-763948B7E551}" type="pres">
      <dgm:prSet presAssocID="{02691465-3A63-294F-8AD8-732BAA01DB6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C698301-FF9F-054A-A570-95F5E86AFF0E}" type="presOf" srcId="{79DDAF88-62F1-7A46-8936-FC9FE5AA09EE}" destId="{2AA30348-FF17-E947-B800-A4541B9EB70C}" srcOrd="0" destOrd="0" presId="urn:microsoft.com/office/officeart/2005/8/layout/vList2"/>
    <dgm:cxn modelId="{C6F03004-C667-5A4F-BFB9-FB55F7B6B575}" srcId="{69B4345A-2178-054C-ACE2-4B315C532C4F}" destId="{79DDAF88-62F1-7A46-8936-FC9FE5AA09EE}" srcOrd="1" destOrd="0" parTransId="{4E42B641-6933-8A4C-97BD-AAF53E711D6F}" sibTransId="{9C89EDEA-90CD-F74A-9C6E-1542567F9CC5}"/>
    <dgm:cxn modelId="{59456A0C-119E-6049-808E-06C68CC98A02}" type="presOf" srcId="{02691465-3A63-294F-8AD8-732BAA01DB69}" destId="{80E962CD-97F9-3E41-B7D7-763948B7E551}" srcOrd="0" destOrd="0" presId="urn:microsoft.com/office/officeart/2005/8/layout/vList2"/>
    <dgm:cxn modelId="{2C4E3111-DE18-2F47-9434-F6C692379B92}" type="presOf" srcId="{B93D0EEA-366F-1948-9096-F973BD2D11CD}" destId="{E4B8BA86-602A-A448-9245-E6A3FB3CE773}" srcOrd="0" destOrd="0" presId="urn:microsoft.com/office/officeart/2005/8/layout/vList2"/>
    <dgm:cxn modelId="{9F1DC285-CA43-9D49-9EFB-2FB5E21473E3}" srcId="{69B4345A-2178-054C-ACE2-4B315C532C4F}" destId="{02691465-3A63-294F-8AD8-732BAA01DB69}" srcOrd="2" destOrd="0" parTransId="{FA26B54C-5625-AC45-8E66-2CB84C508EF9}" sibTransId="{B435DE5E-3ADD-FD4D-9007-92F6EF4636F1}"/>
    <dgm:cxn modelId="{08131AEE-4C49-7E4D-9F39-A52A8513725B}" srcId="{69B4345A-2178-054C-ACE2-4B315C532C4F}" destId="{B93D0EEA-366F-1948-9096-F973BD2D11CD}" srcOrd="0" destOrd="0" parTransId="{35A735F7-81A0-B046-9F91-868EE3DEBC59}" sibTransId="{47B9BF4B-37BB-F74B-9245-D17DF5B05386}"/>
    <dgm:cxn modelId="{8E73B7F7-48B6-AF4C-A709-BDF4807E98E0}" type="presOf" srcId="{69B4345A-2178-054C-ACE2-4B315C532C4F}" destId="{709C35D8-B60E-2247-8B26-2DD3A3E1CEE5}" srcOrd="0" destOrd="0" presId="urn:microsoft.com/office/officeart/2005/8/layout/vList2"/>
    <dgm:cxn modelId="{C1845423-CB5B-934F-B1AD-473F29F4B29D}" type="presParOf" srcId="{709C35D8-B60E-2247-8B26-2DD3A3E1CEE5}" destId="{E4B8BA86-602A-A448-9245-E6A3FB3CE773}" srcOrd="0" destOrd="0" presId="urn:microsoft.com/office/officeart/2005/8/layout/vList2"/>
    <dgm:cxn modelId="{2BD64C1D-491E-7C45-9264-99E996C5010D}" type="presParOf" srcId="{709C35D8-B60E-2247-8B26-2DD3A3E1CEE5}" destId="{7793DE8C-6F8A-0244-A9C0-AC01E7062B97}" srcOrd="1" destOrd="0" presId="urn:microsoft.com/office/officeart/2005/8/layout/vList2"/>
    <dgm:cxn modelId="{7509F9BE-DCCF-EF4D-9EF2-CB7BB92E77F3}" type="presParOf" srcId="{709C35D8-B60E-2247-8B26-2DD3A3E1CEE5}" destId="{2AA30348-FF17-E947-B800-A4541B9EB70C}" srcOrd="2" destOrd="0" presId="urn:microsoft.com/office/officeart/2005/8/layout/vList2"/>
    <dgm:cxn modelId="{1D60ED5B-0A4C-3A4F-BB46-23978C7BB243}" type="presParOf" srcId="{709C35D8-B60E-2247-8B26-2DD3A3E1CEE5}" destId="{70C6AC81-9392-8246-A1D6-095DBCAF520B}" srcOrd="3" destOrd="0" presId="urn:microsoft.com/office/officeart/2005/8/layout/vList2"/>
    <dgm:cxn modelId="{09AA626A-E6D7-184D-89EF-3CAEB59CC4C5}" type="presParOf" srcId="{709C35D8-B60E-2247-8B26-2DD3A3E1CEE5}" destId="{80E962CD-97F9-3E41-B7D7-763948B7E55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F3F26D-2941-4A4E-92D3-5DD11ABD38C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F68B455-A076-424E-9167-60331724CD20}">
      <dgm:prSet custT="1"/>
      <dgm:spPr/>
      <dgm:t>
        <a:bodyPr/>
        <a:lstStyle/>
        <a:p>
          <a:r>
            <a:rPr lang="es-ES_tradnl" sz="2400" b="1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400" b="1" dirty="0"/>
            <a:t> </a:t>
          </a:r>
          <a:r>
            <a:rPr lang="es-ES_tradnl" sz="2400" b="1" dirty="0">
              <a:solidFill>
                <a:schemeClr val="tx1"/>
              </a:solidFill>
            </a:rPr>
            <a:t>continuidad y uniformidad en los Objetivos Estratégicos</a:t>
          </a:r>
          <a:r>
            <a:rPr lang="es-ES_tradnl" sz="2800" b="1" dirty="0">
              <a:solidFill>
                <a:schemeClr val="tx1"/>
              </a:solidFill>
            </a:rPr>
            <a:t>.</a:t>
          </a:r>
          <a:endParaRPr lang="en-US" sz="2800" b="1" dirty="0">
            <a:solidFill>
              <a:schemeClr val="tx1"/>
            </a:solidFill>
          </a:endParaRPr>
        </a:p>
      </dgm:t>
    </dgm:pt>
    <dgm:pt modelId="{327EB1A8-A3C7-4224-998C-1DB844F3AAB7}" type="parTrans" cxnId="{9C69C626-300E-4385-8BE0-6CB49C0A2BF9}">
      <dgm:prSet/>
      <dgm:spPr/>
      <dgm:t>
        <a:bodyPr/>
        <a:lstStyle/>
        <a:p>
          <a:endParaRPr lang="en-US"/>
        </a:p>
      </dgm:t>
    </dgm:pt>
    <dgm:pt modelId="{AEEFC229-FA43-4966-9871-D0B082E5FBB0}" type="sibTrans" cxnId="{9C69C626-300E-4385-8BE0-6CB49C0A2BF9}">
      <dgm:prSet/>
      <dgm:spPr/>
      <dgm:t>
        <a:bodyPr/>
        <a:lstStyle/>
        <a:p>
          <a:endParaRPr lang="en-US"/>
        </a:p>
      </dgm:t>
    </dgm:pt>
    <dgm:pt modelId="{EF70DC68-5B63-4AD7-B7F3-C93BA4B26862}">
      <dgm:prSet custT="1"/>
      <dgm:spPr/>
      <dgm:t>
        <a:bodyPr/>
        <a:lstStyle/>
        <a:p>
          <a:r>
            <a:rPr lang="es-ES_tradnl" sz="2800" b="1" dirty="0">
              <a:solidFill>
                <a:schemeClr val="bg1">
                  <a:lumMod val="95000"/>
                </a:schemeClr>
              </a:solidFill>
            </a:rPr>
            <a:t>Implementar</a:t>
          </a:r>
          <a:r>
            <a:rPr lang="es-ES_tradnl" sz="2800" b="1" dirty="0"/>
            <a:t> </a:t>
          </a:r>
          <a:r>
            <a:rPr lang="es-ES_tradnl" sz="2800" b="1" dirty="0">
              <a:solidFill>
                <a:schemeClr val="tx1"/>
              </a:solidFill>
            </a:rPr>
            <a:t>los objetivos de la misma forma en todos los niveles.</a:t>
          </a:r>
          <a:endParaRPr lang="en-US" sz="2800" b="1" dirty="0">
            <a:solidFill>
              <a:schemeClr val="tx1"/>
            </a:solidFill>
          </a:endParaRPr>
        </a:p>
      </dgm:t>
    </dgm:pt>
    <dgm:pt modelId="{D1E4E42F-AFEA-475A-A7CD-06968EECC652}" type="parTrans" cxnId="{7301F866-1B57-4C70-9ACA-2B989D9B48E5}">
      <dgm:prSet/>
      <dgm:spPr/>
      <dgm:t>
        <a:bodyPr/>
        <a:lstStyle/>
        <a:p>
          <a:endParaRPr lang="en-US"/>
        </a:p>
      </dgm:t>
    </dgm:pt>
    <dgm:pt modelId="{9DC3C771-7E83-4618-B1FC-C0A7210E1222}" type="sibTrans" cxnId="{7301F866-1B57-4C70-9ACA-2B989D9B48E5}">
      <dgm:prSet/>
      <dgm:spPr/>
      <dgm:t>
        <a:bodyPr/>
        <a:lstStyle/>
        <a:p>
          <a:endParaRPr lang="en-US"/>
        </a:p>
      </dgm:t>
    </dgm:pt>
    <dgm:pt modelId="{679DC8F0-A180-484D-9D1C-BBBADA117980}">
      <dgm:prSet custT="1"/>
      <dgm:spPr/>
      <dgm:t>
        <a:bodyPr/>
        <a:lstStyle/>
        <a:p>
          <a:r>
            <a:rPr lang="es-ES_tradnl" sz="2400" b="1" dirty="0">
              <a:solidFill>
                <a:schemeClr val="bg1">
                  <a:lumMod val="95000"/>
                </a:schemeClr>
              </a:solidFill>
            </a:rPr>
            <a:t>Garantizar</a:t>
          </a:r>
          <a:r>
            <a:rPr lang="es-ES_tradnl" sz="2400" dirty="0"/>
            <a:t> </a:t>
          </a:r>
          <a:r>
            <a:rPr lang="es-ES_tradnl" sz="2400" b="1" dirty="0">
              <a:solidFill>
                <a:schemeClr val="tx1"/>
              </a:solidFill>
            </a:rPr>
            <a:t>el entendimiento de cada objetivo para facilitar su implementación.</a:t>
          </a:r>
          <a:endParaRPr lang="en-US" sz="2400" b="1" dirty="0">
            <a:solidFill>
              <a:schemeClr val="tx1"/>
            </a:solidFill>
          </a:endParaRPr>
        </a:p>
      </dgm:t>
    </dgm:pt>
    <dgm:pt modelId="{DB67628B-6C54-4B1B-A718-5A91D2D70801}" type="parTrans" cxnId="{DB01A707-0AD8-482A-8805-46C690D00C7B}">
      <dgm:prSet/>
      <dgm:spPr/>
      <dgm:t>
        <a:bodyPr/>
        <a:lstStyle/>
        <a:p>
          <a:endParaRPr lang="en-US"/>
        </a:p>
      </dgm:t>
    </dgm:pt>
    <dgm:pt modelId="{0ACD02CF-E384-43AB-AAA0-E71752E02548}" type="sibTrans" cxnId="{DB01A707-0AD8-482A-8805-46C690D00C7B}">
      <dgm:prSet/>
      <dgm:spPr/>
      <dgm:t>
        <a:bodyPr/>
        <a:lstStyle/>
        <a:p>
          <a:endParaRPr lang="en-US"/>
        </a:p>
      </dgm:t>
    </dgm:pt>
    <dgm:pt modelId="{E4545C68-AF45-4F4E-A1C2-BA655E742B27}">
      <dgm:prSet custT="1"/>
      <dgm:spPr/>
      <dgm:t>
        <a:bodyPr/>
        <a:lstStyle/>
        <a:p>
          <a:r>
            <a:rPr lang="es-ES_tradnl" sz="2800" b="1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800" b="1" dirty="0">
              <a:solidFill>
                <a:srgbClr val="C00000"/>
              </a:solidFill>
            </a:rPr>
            <a:t> </a:t>
          </a:r>
          <a:r>
            <a:rPr lang="es-ES_tradnl" sz="2800" b="1" dirty="0">
              <a:solidFill>
                <a:schemeClr val="tx1"/>
              </a:solidFill>
            </a:rPr>
            <a:t>el cumplimiento  con  las políticas aprobadas</a:t>
          </a:r>
          <a:r>
            <a:rPr lang="es-ES_tradnl" sz="2800" dirty="0"/>
            <a:t>.</a:t>
          </a:r>
          <a:endParaRPr lang="en-US" sz="2800" dirty="0"/>
        </a:p>
      </dgm:t>
    </dgm:pt>
    <dgm:pt modelId="{D7796199-4ECC-42AA-B689-2F0193B6B850}" type="parTrans" cxnId="{93FD5C7A-E290-4619-BE37-59963FCFEC6C}">
      <dgm:prSet/>
      <dgm:spPr/>
      <dgm:t>
        <a:bodyPr/>
        <a:lstStyle/>
        <a:p>
          <a:endParaRPr lang="en-US"/>
        </a:p>
      </dgm:t>
    </dgm:pt>
    <dgm:pt modelId="{FFE31987-86FF-454D-B917-DFD872FBC5DD}" type="sibTrans" cxnId="{93FD5C7A-E290-4619-BE37-59963FCFEC6C}">
      <dgm:prSet/>
      <dgm:spPr/>
      <dgm:t>
        <a:bodyPr/>
        <a:lstStyle/>
        <a:p>
          <a:endParaRPr lang="en-US"/>
        </a:p>
      </dgm:t>
    </dgm:pt>
    <dgm:pt modelId="{1AE13CC0-1866-4078-8EEF-71E9C5FD5847}">
      <dgm:prSet custT="1"/>
      <dgm:spPr/>
      <dgm:t>
        <a:bodyPr/>
        <a:lstStyle/>
        <a:p>
          <a:r>
            <a:rPr lang="es-ES_tradnl" sz="2400" b="1" noProof="0" dirty="0">
              <a:solidFill>
                <a:schemeClr val="bg1">
                  <a:lumMod val="95000"/>
                </a:schemeClr>
              </a:solidFill>
            </a:rPr>
            <a:t>Evaluar</a:t>
          </a:r>
          <a:r>
            <a:rPr lang="es-ES_tradnl" sz="2400" b="1" noProof="0" dirty="0">
              <a:solidFill>
                <a:srgbClr val="C00000"/>
              </a:solidFill>
            </a:rPr>
            <a:t> </a:t>
          </a:r>
          <a:r>
            <a:rPr lang="es-ES_tradnl" sz="2400" b="1" noProof="0" dirty="0">
              <a:solidFill>
                <a:schemeClr val="tx1"/>
              </a:solidFill>
            </a:rPr>
            <a:t>el  club, según resultados obtenidos: Ej. Clubes Distinguidos (</a:t>
          </a:r>
          <a:r>
            <a:rPr lang="es-ES_tradnl" sz="2400" b="1" noProof="0" dirty="0" err="1">
              <a:solidFill>
                <a:schemeClr val="tx1"/>
              </a:solidFill>
            </a:rPr>
            <a:t>Annual</a:t>
          </a:r>
          <a:r>
            <a:rPr lang="es-ES_tradnl" sz="2400" b="1" noProof="0" dirty="0">
              <a:solidFill>
                <a:schemeClr val="tx1"/>
              </a:solidFill>
            </a:rPr>
            <a:t> Club </a:t>
          </a:r>
          <a:r>
            <a:rPr lang="es-ES_tradnl" sz="2400" b="1" noProof="0" dirty="0" err="1">
              <a:solidFill>
                <a:schemeClr val="tx1"/>
              </a:solidFill>
            </a:rPr>
            <a:t>Report</a:t>
          </a:r>
          <a:r>
            <a:rPr lang="es-ES_tradnl" sz="2400" b="1" noProof="0" dirty="0">
              <a:solidFill>
                <a:schemeClr val="tx1"/>
              </a:solidFill>
            </a:rPr>
            <a:t>).</a:t>
          </a:r>
        </a:p>
      </dgm:t>
    </dgm:pt>
    <dgm:pt modelId="{06BB49A9-2BFB-48D5-8C3A-1C33A86D8E89}" type="parTrans" cxnId="{78CB1094-337A-4E7C-ACD0-EE2D3A606C72}">
      <dgm:prSet/>
      <dgm:spPr/>
      <dgm:t>
        <a:bodyPr/>
        <a:lstStyle/>
        <a:p>
          <a:endParaRPr lang="en-US"/>
        </a:p>
      </dgm:t>
    </dgm:pt>
    <dgm:pt modelId="{5FC3EB78-1037-4F20-8264-F87A176B84AC}" type="sibTrans" cxnId="{78CB1094-337A-4E7C-ACD0-EE2D3A606C72}">
      <dgm:prSet/>
      <dgm:spPr/>
      <dgm:t>
        <a:bodyPr/>
        <a:lstStyle/>
        <a:p>
          <a:endParaRPr lang="en-US"/>
        </a:p>
      </dgm:t>
    </dgm:pt>
    <dgm:pt modelId="{6B4A914C-4AB4-47EE-8082-9AAAD8A9A8CF}">
      <dgm:prSet custT="1"/>
      <dgm:spPr/>
      <dgm:t>
        <a:bodyPr/>
        <a:lstStyle/>
        <a:p>
          <a:r>
            <a:rPr lang="es-ES_tradnl" sz="2400" b="1" dirty="0">
              <a:solidFill>
                <a:schemeClr val="bg1">
                  <a:lumMod val="95000"/>
                </a:schemeClr>
              </a:solidFill>
            </a:rPr>
            <a:t>Proyectos de Servicio </a:t>
          </a:r>
          <a:r>
            <a:rPr lang="es-ES_tradnl" sz="2400" b="1" dirty="0">
              <a:solidFill>
                <a:schemeClr val="tx1"/>
              </a:solidFill>
            </a:rPr>
            <a:t>de los clubes alineados con los objetivos de </a:t>
          </a:r>
          <a:r>
            <a:rPr lang="es-ES_tradnl" sz="2400" b="1" dirty="0" err="1">
              <a:solidFill>
                <a:schemeClr val="tx1"/>
              </a:solidFill>
            </a:rPr>
            <a:t>Altrusa</a:t>
          </a:r>
          <a:r>
            <a:rPr lang="es-ES_tradnl" sz="2400" b="1" dirty="0">
              <a:solidFill>
                <a:schemeClr val="tx1"/>
              </a:solidFill>
            </a:rPr>
            <a:t>.</a:t>
          </a:r>
          <a:endParaRPr lang="en-US" sz="2400" b="1" dirty="0">
            <a:solidFill>
              <a:schemeClr val="tx1"/>
            </a:solidFill>
          </a:endParaRPr>
        </a:p>
      </dgm:t>
    </dgm:pt>
    <dgm:pt modelId="{03BBF19E-873A-48E1-9F0C-B3483B72D8B5}" type="parTrans" cxnId="{7350C1F8-DCBA-4699-B926-8C1CEF771181}">
      <dgm:prSet/>
      <dgm:spPr/>
      <dgm:t>
        <a:bodyPr/>
        <a:lstStyle/>
        <a:p>
          <a:endParaRPr lang="en-US"/>
        </a:p>
      </dgm:t>
    </dgm:pt>
    <dgm:pt modelId="{13087D0A-2973-415A-81FB-3D9668AC8037}" type="sibTrans" cxnId="{7350C1F8-DCBA-4699-B926-8C1CEF771181}">
      <dgm:prSet/>
      <dgm:spPr/>
      <dgm:t>
        <a:bodyPr/>
        <a:lstStyle/>
        <a:p>
          <a:endParaRPr lang="en-US"/>
        </a:p>
      </dgm:t>
    </dgm:pt>
    <dgm:pt modelId="{479D4D66-3422-864A-92DC-331820ADF8F4}" type="pres">
      <dgm:prSet presAssocID="{95F3F26D-2941-4A4E-92D3-5DD11ABD38CC}" presName="linear" presStyleCnt="0">
        <dgm:presLayoutVars>
          <dgm:animLvl val="lvl"/>
          <dgm:resizeHandles val="exact"/>
        </dgm:presLayoutVars>
      </dgm:prSet>
      <dgm:spPr/>
    </dgm:pt>
    <dgm:pt modelId="{BC749C14-8ACD-DE4A-998C-574115295ADA}" type="pres">
      <dgm:prSet presAssocID="{7F68B455-A076-424E-9167-60331724CD2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F4F7493-72A4-5D47-B9E5-D4A0662C18F9}" type="pres">
      <dgm:prSet presAssocID="{AEEFC229-FA43-4966-9871-D0B082E5FBB0}" presName="spacer" presStyleCnt="0"/>
      <dgm:spPr/>
    </dgm:pt>
    <dgm:pt modelId="{E07991A4-12E8-A947-B0A8-712D813CC361}" type="pres">
      <dgm:prSet presAssocID="{EF70DC68-5B63-4AD7-B7F3-C93BA4B2686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0511104-5ECC-F04D-A80B-D3954DF0B794}" type="pres">
      <dgm:prSet presAssocID="{9DC3C771-7E83-4618-B1FC-C0A7210E1222}" presName="spacer" presStyleCnt="0"/>
      <dgm:spPr/>
    </dgm:pt>
    <dgm:pt modelId="{BD613CAE-6932-4D42-9D93-3746C7DBFDF8}" type="pres">
      <dgm:prSet presAssocID="{679DC8F0-A180-484D-9D1C-BBBADA11798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49DD31B-48DF-4F45-BC39-FAE5ACE28EDE}" type="pres">
      <dgm:prSet presAssocID="{0ACD02CF-E384-43AB-AAA0-E71752E02548}" presName="spacer" presStyleCnt="0"/>
      <dgm:spPr/>
    </dgm:pt>
    <dgm:pt modelId="{2AB3D12F-9A40-E944-874D-81058191FD93}" type="pres">
      <dgm:prSet presAssocID="{E4545C68-AF45-4F4E-A1C2-BA655E742B2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2380144-D259-714C-A944-47861A08AB14}" type="pres">
      <dgm:prSet presAssocID="{FFE31987-86FF-454D-B917-DFD872FBC5DD}" presName="spacer" presStyleCnt="0"/>
      <dgm:spPr/>
    </dgm:pt>
    <dgm:pt modelId="{ABB2E83E-A9CD-EB45-AF42-D1BE208ED58B}" type="pres">
      <dgm:prSet presAssocID="{1AE13CC0-1866-4078-8EEF-71E9C5FD584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4369187-524A-9640-A0B7-AAFFCADC18AF}" type="pres">
      <dgm:prSet presAssocID="{5FC3EB78-1037-4F20-8264-F87A176B84AC}" presName="spacer" presStyleCnt="0"/>
      <dgm:spPr/>
    </dgm:pt>
    <dgm:pt modelId="{E902B54F-36F1-4240-A0B2-14CC787DB79F}" type="pres">
      <dgm:prSet presAssocID="{6B4A914C-4AB4-47EE-8082-9AAAD8A9A8C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B01A707-0AD8-482A-8805-46C690D00C7B}" srcId="{95F3F26D-2941-4A4E-92D3-5DD11ABD38CC}" destId="{679DC8F0-A180-484D-9D1C-BBBADA117980}" srcOrd="2" destOrd="0" parTransId="{DB67628B-6C54-4B1B-A718-5A91D2D70801}" sibTransId="{0ACD02CF-E384-43AB-AAA0-E71752E02548}"/>
    <dgm:cxn modelId="{3C9C6816-73B7-964A-A23E-995F1DF49468}" type="presOf" srcId="{EF70DC68-5B63-4AD7-B7F3-C93BA4B26862}" destId="{E07991A4-12E8-A947-B0A8-712D813CC361}" srcOrd="0" destOrd="0" presId="urn:microsoft.com/office/officeart/2005/8/layout/vList2"/>
    <dgm:cxn modelId="{9C69C626-300E-4385-8BE0-6CB49C0A2BF9}" srcId="{95F3F26D-2941-4A4E-92D3-5DD11ABD38CC}" destId="{7F68B455-A076-424E-9167-60331724CD20}" srcOrd="0" destOrd="0" parTransId="{327EB1A8-A3C7-4224-998C-1DB844F3AAB7}" sibTransId="{AEEFC229-FA43-4966-9871-D0B082E5FBB0}"/>
    <dgm:cxn modelId="{8D282629-C991-3B49-95C7-616FEA53B50F}" type="presOf" srcId="{7F68B455-A076-424E-9167-60331724CD20}" destId="{BC749C14-8ACD-DE4A-998C-574115295ADA}" srcOrd="0" destOrd="0" presId="urn:microsoft.com/office/officeart/2005/8/layout/vList2"/>
    <dgm:cxn modelId="{0D68AE2D-F58B-1345-AEB8-41FDED955B38}" type="presOf" srcId="{E4545C68-AF45-4F4E-A1C2-BA655E742B27}" destId="{2AB3D12F-9A40-E944-874D-81058191FD93}" srcOrd="0" destOrd="0" presId="urn:microsoft.com/office/officeart/2005/8/layout/vList2"/>
    <dgm:cxn modelId="{5DFF615C-395D-5146-AA9C-B4F0FEAB89A8}" type="presOf" srcId="{6B4A914C-4AB4-47EE-8082-9AAAD8A9A8CF}" destId="{E902B54F-36F1-4240-A0B2-14CC787DB79F}" srcOrd="0" destOrd="0" presId="urn:microsoft.com/office/officeart/2005/8/layout/vList2"/>
    <dgm:cxn modelId="{7301F866-1B57-4C70-9ACA-2B989D9B48E5}" srcId="{95F3F26D-2941-4A4E-92D3-5DD11ABD38CC}" destId="{EF70DC68-5B63-4AD7-B7F3-C93BA4B26862}" srcOrd="1" destOrd="0" parTransId="{D1E4E42F-AFEA-475A-A7CD-06968EECC652}" sibTransId="{9DC3C771-7E83-4618-B1FC-C0A7210E1222}"/>
    <dgm:cxn modelId="{53CEC479-B06A-0541-99FA-CC5B30FDD994}" type="presOf" srcId="{95F3F26D-2941-4A4E-92D3-5DD11ABD38CC}" destId="{479D4D66-3422-864A-92DC-331820ADF8F4}" srcOrd="0" destOrd="0" presId="urn:microsoft.com/office/officeart/2005/8/layout/vList2"/>
    <dgm:cxn modelId="{93FD5C7A-E290-4619-BE37-59963FCFEC6C}" srcId="{95F3F26D-2941-4A4E-92D3-5DD11ABD38CC}" destId="{E4545C68-AF45-4F4E-A1C2-BA655E742B27}" srcOrd="3" destOrd="0" parTransId="{D7796199-4ECC-42AA-B689-2F0193B6B850}" sibTransId="{FFE31987-86FF-454D-B917-DFD872FBC5DD}"/>
    <dgm:cxn modelId="{78CB1094-337A-4E7C-ACD0-EE2D3A606C72}" srcId="{95F3F26D-2941-4A4E-92D3-5DD11ABD38CC}" destId="{1AE13CC0-1866-4078-8EEF-71E9C5FD5847}" srcOrd="4" destOrd="0" parTransId="{06BB49A9-2BFB-48D5-8C3A-1C33A86D8E89}" sibTransId="{5FC3EB78-1037-4F20-8264-F87A176B84AC}"/>
    <dgm:cxn modelId="{8DE326D5-6BD1-0C47-A37E-B66FA50DB2F9}" type="presOf" srcId="{1AE13CC0-1866-4078-8EEF-71E9C5FD5847}" destId="{ABB2E83E-A9CD-EB45-AF42-D1BE208ED58B}" srcOrd="0" destOrd="0" presId="urn:microsoft.com/office/officeart/2005/8/layout/vList2"/>
    <dgm:cxn modelId="{F3D535E7-CAE1-5847-AC58-27ADF02FC612}" type="presOf" srcId="{679DC8F0-A180-484D-9D1C-BBBADA117980}" destId="{BD613CAE-6932-4D42-9D93-3746C7DBFDF8}" srcOrd="0" destOrd="0" presId="urn:microsoft.com/office/officeart/2005/8/layout/vList2"/>
    <dgm:cxn modelId="{7350C1F8-DCBA-4699-B926-8C1CEF771181}" srcId="{95F3F26D-2941-4A4E-92D3-5DD11ABD38CC}" destId="{6B4A914C-4AB4-47EE-8082-9AAAD8A9A8CF}" srcOrd="5" destOrd="0" parTransId="{03BBF19E-873A-48E1-9F0C-B3483B72D8B5}" sibTransId="{13087D0A-2973-415A-81FB-3D9668AC8037}"/>
    <dgm:cxn modelId="{83547421-FE27-1240-A2FF-856982E4D01C}" type="presParOf" srcId="{479D4D66-3422-864A-92DC-331820ADF8F4}" destId="{BC749C14-8ACD-DE4A-998C-574115295ADA}" srcOrd="0" destOrd="0" presId="urn:microsoft.com/office/officeart/2005/8/layout/vList2"/>
    <dgm:cxn modelId="{087B1B19-6243-3345-AF54-F94B157457B1}" type="presParOf" srcId="{479D4D66-3422-864A-92DC-331820ADF8F4}" destId="{6F4F7493-72A4-5D47-B9E5-D4A0662C18F9}" srcOrd="1" destOrd="0" presId="urn:microsoft.com/office/officeart/2005/8/layout/vList2"/>
    <dgm:cxn modelId="{D2B0D65D-7E36-0142-B3E3-AE05E6B13464}" type="presParOf" srcId="{479D4D66-3422-864A-92DC-331820ADF8F4}" destId="{E07991A4-12E8-A947-B0A8-712D813CC361}" srcOrd="2" destOrd="0" presId="urn:microsoft.com/office/officeart/2005/8/layout/vList2"/>
    <dgm:cxn modelId="{E8E55A15-BCEA-794A-83A1-3FFAFC2D8B45}" type="presParOf" srcId="{479D4D66-3422-864A-92DC-331820ADF8F4}" destId="{F0511104-5ECC-F04D-A80B-D3954DF0B794}" srcOrd="3" destOrd="0" presId="urn:microsoft.com/office/officeart/2005/8/layout/vList2"/>
    <dgm:cxn modelId="{40D5A5FE-2FFA-D445-8EC3-A6C9B9B39E8E}" type="presParOf" srcId="{479D4D66-3422-864A-92DC-331820ADF8F4}" destId="{BD613CAE-6932-4D42-9D93-3746C7DBFDF8}" srcOrd="4" destOrd="0" presId="urn:microsoft.com/office/officeart/2005/8/layout/vList2"/>
    <dgm:cxn modelId="{0A3362BD-7A3A-5947-8A45-07DA973DE5D8}" type="presParOf" srcId="{479D4D66-3422-864A-92DC-331820ADF8F4}" destId="{E49DD31B-48DF-4F45-BC39-FAE5ACE28EDE}" srcOrd="5" destOrd="0" presId="urn:microsoft.com/office/officeart/2005/8/layout/vList2"/>
    <dgm:cxn modelId="{C90D7C55-BB01-0C4B-A22E-C8BC07116A9B}" type="presParOf" srcId="{479D4D66-3422-864A-92DC-331820ADF8F4}" destId="{2AB3D12F-9A40-E944-874D-81058191FD93}" srcOrd="6" destOrd="0" presId="urn:microsoft.com/office/officeart/2005/8/layout/vList2"/>
    <dgm:cxn modelId="{8B7D9CC8-A75B-264D-9B6F-6D1B3D04D9CB}" type="presParOf" srcId="{479D4D66-3422-864A-92DC-331820ADF8F4}" destId="{C2380144-D259-714C-A944-47861A08AB14}" srcOrd="7" destOrd="0" presId="urn:microsoft.com/office/officeart/2005/8/layout/vList2"/>
    <dgm:cxn modelId="{384FAEA5-FACA-C443-8F33-0DD41ECDA0D4}" type="presParOf" srcId="{479D4D66-3422-864A-92DC-331820ADF8F4}" destId="{ABB2E83E-A9CD-EB45-AF42-D1BE208ED58B}" srcOrd="8" destOrd="0" presId="urn:microsoft.com/office/officeart/2005/8/layout/vList2"/>
    <dgm:cxn modelId="{05936E24-72A0-0340-8C39-618BC925F662}" type="presParOf" srcId="{479D4D66-3422-864A-92DC-331820ADF8F4}" destId="{04369187-524A-9640-A0B7-AAFFCADC18AF}" srcOrd="9" destOrd="0" presId="urn:microsoft.com/office/officeart/2005/8/layout/vList2"/>
    <dgm:cxn modelId="{0F136AAF-AE08-3043-B131-750660163A68}" type="presParOf" srcId="{479D4D66-3422-864A-92DC-331820ADF8F4}" destId="{E902B54F-36F1-4240-A0B2-14CC787DB79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0BFF87B-EB1F-5241-A32A-F6E4ADC74C4A}" type="doc">
      <dgm:prSet loTypeId="urn:microsoft.com/office/officeart/2005/8/layout/StepDownProcess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804BCE9-FCBE-5C4F-9E57-2496027B77F4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C00000"/>
              </a:solidFill>
            </a:rPr>
            <a:t>Plan de Trabajo Internacional</a:t>
          </a:r>
        </a:p>
      </dgm:t>
    </dgm:pt>
    <dgm:pt modelId="{9BAD85A2-5EAB-C64D-AF5A-C7B793546649}" type="parTrans" cxnId="{C5D59FA7-A014-4F4F-8039-9893FC2AB5A5}">
      <dgm:prSet/>
      <dgm:spPr/>
      <dgm:t>
        <a:bodyPr/>
        <a:lstStyle/>
        <a:p>
          <a:endParaRPr lang="es-ES_tradnl" noProof="0" dirty="0"/>
        </a:p>
      </dgm:t>
    </dgm:pt>
    <dgm:pt modelId="{DA9569FC-C801-0C4F-9A85-B7074FE64028}" type="sibTrans" cxnId="{C5D59FA7-A014-4F4F-8039-9893FC2AB5A5}">
      <dgm:prSet/>
      <dgm:spPr/>
      <dgm:t>
        <a:bodyPr/>
        <a:lstStyle/>
        <a:p>
          <a:endParaRPr lang="es-ES_tradnl" noProof="0" dirty="0"/>
        </a:p>
      </dgm:t>
    </dgm:pt>
    <dgm:pt modelId="{9F4FE5B2-BA2E-4D4F-BE34-3586E4AECC92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0070C0"/>
              </a:solidFill>
            </a:rPr>
            <a:t>Basado en el Plan Estratégico Internacional</a:t>
          </a:r>
        </a:p>
      </dgm:t>
    </dgm:pt>
    <dgm:pt modelId="{36DCF47F-CCDA-BE43-BAFA-792B3B313C23}" type="parTrans" cxnId="{53ABE658-E485-8E4E-A3D7-5F4088C3A98B}">
      <dgm:prSet/>
      <dgm:spPr/>
      <dgm:t>
        <a:bodyPr/>
        <a:lstStyle/>
        <a:p>
          <a:endParaRPr lang="es-ES_tradnl" noProof="0" dirty="0"/>
        </a:p>
      </dgm:t>
    </dgm:pt>
    <dgm:pt modelId="{2652AEE6-6C41-EF42-90CA-EF4CB38D02EB}" type="sibTrans" cxnId="{53ABE658-E485-8E4E-A3D7-5F4088C3A98B}">
      <dgm:prSet/>
      <dgm:spPr/>
      <dgm:t>
        <a:bodyPr/>
        <a:lstStyle/>
        <a:p>
          <a:endParaRPr lang="es-ES_tradnl" noProof="0" dirty="0"/>
        </a:p>
      </dgm:t>
    </dgm:pt>
    <dgm:pt modelId="{2ED6ADD0-4D09-114C-BA71-79979014B3AA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C00000"/>
              </a:solidFill>
            </a:rPr>
            <a:t>Plan de Trabajo Distrito</a:t>
          </a:r>
        </a:p>
      </dgm:t>
    </dgm:pt>
    <dgm:pt modelId="{5287321F-8DF7-AC4D-8C42-43F33B81D07E}" type="parTrans" cxnId="{5AC7C51F-BD8B-724E-AE12-860A1998C5FD}">
      <dgm:prSet/>
      <dgm:spPr/>
      <dgm:t>
        <a:bodyPr/>
        <a:lstStyle/>
        <a:p>
          <a:endParaRPr lang="es-ES_tradnl" noProof="0" dirty="0"/>
        </a:p>
      </dgm:t>
    </dgm:pt>
    <dgm:pt modelId="{80389DB8-DB43-7A4D-A3A1-30817910E4FD}" type="sibTrans" cxnId="{5AC7C51F-BD8B-724E-AE12-860A1998C5FD}">
      <dgm:prSet/>
      <dgm:spPr/>
      <dgm:t>
        <a:bodyPr/>
        <a:lstStyle/>
        <a:p>
          <a:endParaRPr lang="es-ES_tradnl" noProof="0" dirty="0"/>
        </a:p>
      </dgm:t>
    </dgm:pt>
    <dgm:pt modelId="{C1F33BBB-379E-D249-9E53-07DF66C4B827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0070C0"/>
              </a:solidFill>
            </a:rPr>
            <a:t>Basado en el Plan de Trabajo Internacional</a:t>
          </a:r>
        </a:p>
      </dgm:t>
    </dgm:pt>
    <dgm:pt modelId="{6DE5B475-858D-AA4B-8129-183D3D72530B}" type="parTrans" cxnId="{3E5C6D6C-AD67-004E-ACDB-974C92D92ECF}">
      <dgm:prSet/>
      <dgm:spPr/>
      <dgm:t>
        <a:bodyPr/>
        <a:lstStyle/>
        <a:p>
          <a:endParaRPr lang="es-ES_tradnl" noProof="0" dirty="0"/>
        </a:p>
      </dgm:t>
    </dgm:pt>
    <dgm:pt modelId="{27EDC998-683C-3947-9BDA-99E88E6C05E3}" type="sibTrans" cxnId="{3E5C6D6C-AD67-004E-ACDB-974C92D92ECF}">
      <dgm:prSet/>
      <dgm:spPr/>
      <dgm:t>
        <a:bodyPr/>
        <a:lstStyle/>
        <a:p>
          <a:endParaRPr lang="es-ES_tradnl" noProof="0" dirty="0"/>
        </a:p>
      </dgm:t>
    </dgm:pt>
    <dgm:pt modelId="{920468D3-6C73-084F-9B2D-23C47CAC9261}">
      <dgm:prSet phldrT="[Text]" custT="1"/>
      <dgm:spPr/>
      <dgm:t>
        <a:bodyPr/>
        <a:lstStyle/>
        <a:p>
          <a:r>
            <a:rPr lang="es-ES_tradnl" sz="2400" b="1" noProof="0" dirty="0">
              <a:solidFill>
                <a:srgbClr val="C00000"/>
              </a:solidFill>
            </a:rPr>
            <a:t>Plan de Trabajo Clubes</a:t>
          </a:r>
        </a:p>
      </dgm:t>
    </dgm:pt>
    <dgm:pt modelId="{1E474942-9834-BB45-B5E8-75972E1FCA79}" type="parTrans" cxnId="{0D4D2F7B-1879-B74A-971F-80B9CC21F1B9}">
      <dgm:prSet/>
      <dgm:spPr/>
      <dgm:t>
        <a:bodyPr/>
        <a:lstStyle/>
        <a:p>
          <a:endParaRPr lang="es-ES_tradnl" noProof="0" dirty="0"/>
        </a:p>
      </dgm:t>
    </dgm:pt>
    <dgm:pt modelId="{0F70A232-53F8-2E45-9F15-C28F2406FDDC}" type="sibTrans" cxnId="{0D4D2F7B-1879-B74A-971F-80B9CC21F1B9}">
      <dgm:prSet/>
      <dgm:spPr/>
      <dgm:t>
        <a:bodyPr/>
        <a:lstStyle/>
        <a:p>
          <a:endParaRPr lang="es-ES_tradnl" noProof="0" dirty="0"/>
        </a:p>
      </dgm:t>
    </dgm:pt>
    <dgm:pt modelId="{C1D8EF5A-E44E-9743-AA99-417DFC6A1580}">
      <dgm:prSet phldrT="[Text]"/>
      <dgm:spPr/>
      <dgm:t>
        <a:bodyPr/>
        <a:lstStyle/>
        <a:p>
          <a:r>
            <a:rPr lang="es-ES_tradnl" b="1" noProof="0" dirty="0">
              <a:solidFill>
                <a:srgbClr val="0070C0"/>
              </a:solidFill>
            </a:rPr>
            <a:t>Basado en el Plan de       Trabajo Distrito</a:t>
          </a:r>
        </a:p>
      </dgm:t>
    </dgm:pt>
    <dgm:pt modelId="{021036C9-5214-1A40-AEA7-33B1B3BC3421}" type="parTrans" cxnId="{4DB64048-CC42-AD41-8C0B-FB01A38B9F4E}">
      <dgm:prSet/>
      <dgm:spPr/>
      <dgm:t>
        <a:bodyPr/>
        <a:lstStyle/>
        <a:p>
          <a:endParaRPr lang="es-ES_tradnl" noProof="0" dirty="0"/>
        </a:p>
      </dgm:t>
    </dgm:pt>
    <dgm:pt modelId="{D622C95F-B59C-2344-B1FC-92086690C65E}" type="sibTrans" cxnId="{4DB64048-CC42-AD41-8C0B-FB01A38B9F4E}">
      <dgm:prSet/>
      <dgm:spPr/>
      <dgm:t>
        <a:bodyPr/>
        <a:lstStyle/>
        <a:p>
          <a:endParaRPr lang="es-ES_tradnl" noProof="0" dirty="0"/>
        </a:p>
      </dgm:t>
    </dgm:pt>
    <dgm:pt modelId="{422D7698-4E60-7741-8EBE-0BF387ED1D3E}" type="pres">
      <dgm:prSet presAssocID="{40BFF87B-EB1F-5241-A32A-F6E4ADC74C4A}" presName="rootnode" presStyleCnt="0">
        <dgm:presLayoutVars>
          <dgm:chMax/>
          <dgm:chPref/>
          <dgm:dir/>
          <dgm:animLvl val="lvl"/>
        </dgm:presLayoutVars>
      </dgm:prSet>
      <dgm:spPr/>
    </dgm:pt>
    <dgm:pt modelId="{C34E80ED-8E43-9746-A0AA-0AC1E84E852F}" type="pres">
      <dgm:prSet presAssocID="{8804BCE9-FCBE-5C4F-9E57-2496027B77F4}" presName="composite" presStyleCnt="0"/>
      <dgm:spPr/>
    </dgm:pt>
    <dgm:pt modelId="{3CFA48C1-8A07-934F-A4DD-4DDFE7AA3351}" type="pres">
      <dgm:prSet presAssocID="{8804BCE9-FCBE-5C4F-9E57-2496027B77F4}" presName="bentUpArrow1" presStyleLbl="alignImgPlace1" presStyleIdx="0" presStyleCnt="2"/>
      <dgm:spPr/>
    </dgm:pt>
    <dgm:pt modelId="{51C17814-E396-A541-AF08-F8530BEF9DB8}" type="pres">
      <dgm:prSet presAssocID="{8804BCE9-FCBE-5C4F-9E57-2496027B77F4}" presName="ParentText" presStyleLbl="node1" presStyleIdx="0" presStyleCnt="3" custScaleX="132396" custScaleY="79320">
        <dgm:presLayoutVars>
          <dgm:chMax val="1"/>
          <dgm:chPref val="1"/>
          <dgm:bulletEnabled val="1"/>
        </dgm:presLayoutVars>
      </dgm:prSet>
      <dgm:spPr/>
    </dgm:pt>
    <dgm:pt modelId="{96BB5C60-4FD3-B545-8BE6-3AAA8AABB80D}" type="pres">
      <dgm:prSet presAssocID="{8804BCE9-FCBE-5C4F-9E57-2496027B77F4}" presName="ChildText" presStyleLbl="revTx" presStyleIdx="0" presStyleCnt="3" custScaleX="248579" custLinFactNeighborX="88146">
        <dgm:presLayoutVars>
          <dgm:chMax val="0"/>
          <dgm:chPref val="0"/>
          <dgm:bulletEnabled val="1"/>
        </dgm:presLayoutVars>
      </dgm:prSet>
      <dgm:spPr/>
    </dgm:pt>
    <dgm:pt modelId="{47D4CB56-CBD2-F241-9C2C-E80E56AC2F8A}" type="pres">
      <dgm:prSet presAssocID="{DA9569FC-C801-0C4F-9A85-B7074FE64028}" presName="sibTrans" presStyleCnt="0"/>
      <dgm:spPr/>
    </dgm:pt>
    <dgm:pt modelId="{FAD9A4EB-1F1C-F448-B8ED-06719FB3F09C}" type="pres">
      <dgm:prSet presAssocID="{2ED6ADD0-4D09-114C-BA71-79979014B3AA}" presName="composite" presStyleCnt="0"/>
      <dgm:spPr/>
    </dgm:pt>
    <dgm:pt modelId="{0E086E9C-2229-C343-ABA7-B44C7CD96744}" type="pres">
      <dgm:prSet presAssocID="{2ED6ADD0-4D09-114C-BA71-79979014B3AA}" presName="bentUpArrow1" presStyleLbl="alignImgPlace1" presStyleIdx="1" presStyleCnt="2"/>
      <dgm:spPr/>
    </dgm:pt>
    <dgm:pt modelId="{DECB23EF-0982-C648-AC22-FDF5C050B009}" type="pres">
      <dgm:prSet presAssocID="{2ED6ADD0-4D09-114C-BA71-79979014B3AA}" presName="ParentText" presStyleLbl="node1" presStyleIdx="1" presStyleCnt="3" custScaleX="130346">
        <dgm:presLayoutVars>
          <dgm:chMax val="1"/>
          <dgm:chPref val="1"/>
          <dgm:bulletEnabled val="1"/>
        </dgm:presLayoutVars>
      </dgm:prSet>
      <dgm:spPr/>
    </dgm:pt>
    <dgm:pt modelId="{2C5BF6FD-42D7-8444-9FAF-1A912F3B66BF}" type="pres">
      <dgm:prSet presAssocID="{2ED6ADD0-4D09-114C-BA71-79979014B3AA}" presName="ChildText" presStyleLbl="revTx" presStyleIdx="1" presStyleCnt="3" custScaleX="282296" custLinFactX="9386" custLinFactNeighborX="100000">
        <dgm:presLayoutVars>
          <dgm:chMax val="0"/>
          <dgm:chPref val="0"/>
          <dgm:bulletEnabled val="1"/>
        </dgm:presLayoutVars>
      </dgm:prSet>
      <dgm:spPr/>
    </dgm:pt>
    <dgm:pt modelId="{545F19E1-E346-0D4F-87EF-36E40C90EA52}" type="pres">
      <dgm:prSet presAssocID="{80389DB8-DB43-7A4D-A3A1-30817910E4FD}" presName="sibTrans" presStyleCnt="0"/>
      <dgm:spPr/>
    </dgm:pt>
    <dgm:pt modelId="{7487A508-C5E8-2D45-B6C5-785238958360}" type="pres">
      <dgm:prSet presAssocID="{920468D3-6C73-084F-9B2D-23C47CAC9261}" presName="composite" presStyleCnt="0"/>
      <dgm:spPr/>
    </dgm:pt>
    <dgm:pt modelId="{61743812-4317-CE47-A81A-C4EABBBB24A8}" type="pres">
      <dgm:prSet presAssocID="{920468D3-6C73-084F-9B2D-23C47CAC9261}" presName="ParentText" presStyleLbl="node1" presStyleIdx="2" presStyleCnt="3" custScaleX="119058">
        <dgm:presLayoutVars>
          <dgm:chMax val="1"/>
          <dgm:chPref val="1"/>
          <dgm:bulletEnabled val="1"/>
        </dgm:presLayoutVars>
      </dgm:prSet>
      <dgm:spPr/>
    </dgm:pt>
    <dgm:pt modelId="{66A5E103-EC82-1443-BAAA-F3E61DE50FA0}" type="pres">
      <dgm:prSet presAssocID="{920468D3-6C73-084F-9B2D-23C47CAC9261}" presName="FinalChildText" presStyleLbl="revTx" presStyleIdx="2" presStyleCnt="3" custScaleX="327025" custLinFactX="20006" custLinFactNeighborX="100000">
        <dgm:presLayoutVars>
          <dgm:chMax val="0"/>
          <dgm:chPref val="0"/>
          <dgm:bulletEnabled val="1"/>
        </dgm:presLayoutVars>
      </dgm:prSet>
      <dgm:spPr/>
    </dgm:pt>
  </dgm:ptLst>
  <dgm:cxnLst>
    <dgm:cxn modelId="{5AC7C51F-BD8B-724E-AE12-860A1998C5FD}" srcId="{40BFF87B-EB1F-5241-A32A-F6E4ADC74C4A}" destId="{2ED6ADD0-4D09-114C-BA71-79979014B3AA}" srcOrd="1" destOrd="0" parTransId="{5287321F-8DF7-AC4D-8C42-43F33B81D07E}" sibTransId="{80389DB8-DB43-7A4D-A3A1-30817910E4FD}"/>
    <dgm:cxn modelId="{B4B07741-0075-0945-B12F-8D0D1058B0A0}" type="presOf" srcId="{2ED6ADD0-4D09-114C-BA71-79979014B3AA}" destId="{DECB23EF-0982-C648-AC22-FDF5C050B009}" srcOrd="0" destOrd="0" presId="urn:microsoft.com/office/officeart/2005/8/layout/StepDownProcess"/>
    <dgm:cxn modelId="{932A7B64-533F-7F49-9BD3-1B24C14419F5}" type="presOf" srcId="{40BFF87B-EB1F-5241-A32A-F6E4ADC74C4A}" destId="{422D7698-4E60-7741-8EBE-0BF387ED1D3E}" srcOrd="0" destOrd="0" presId="urn:microsoft.com/office/officeart/2005/8/layout/StepDownProcess"/>
    <dgm:cxn modelId="{4DB64048-CC42-AD41-8C0B-FB01A38B9F4E}" srcId="{920468D3-6C73-084F-9B2D-23C47CAC9261}" destId="{C1D8EF5A-E44E-9743-AA99-417DFC6A1580}" srcOrd="0" destOrd="0" parTransId="{021036C9-5214-1A40-AEA7-33B1B3BC3421}" sibTransId="{D622C95F-B59C-2344-B1FC-92086690C65E}"/>
    <dgm:cxn modelId="{3E5C6D6C-AD67-004E-ACDB-974C92D92ECF}" srcId="{2ED6ADD0-4D09-114C-BA71-79979014B3AA}" destId="{C1F33BBB-379E-D249-9E53-07DF66C4B827}" srcOrd="0" destOrd="0" parTransId="{6DE5B475-858D-AA4B-8129-183D3D72530B}" sibTransId="{27EDC998-683C-3947-9BDA-99E88E6C05E3}"/>
    <dgm:cxn modelId="{53ABE658-E485-8E4E-A3D7-5F4088C3A98B}" srcId="{8804BCE9-FCBE-5C4F-9E57-2496027B77F4}" destId="{9F4FE5B2-BA2E-4D4F-BE34-3586E4AECC92}" srcOrd="0" destOrd="0" parTransId="{36DCF47F-CCDA-BE43-BAFA-792B3B313C23}" sibTransId="{2652AEE6-6C41-EF42-90CA-EF4CB38D02EB}"/>
    <dgm:cxn modelId="{0D4D2F7B-1879-B74A-971F-80B9CC21F1B9}" srcId="{40BFF87B-EB1F-5241-A32A-F6E4ADC74C4A}" destId="{920468D3-6C73-084F-9B2D-23C47CAC9261}" srcOrd="2" destOrd="0" parTransId="{1E474942-9834-BB45-B5E8-75972E1FCA79}" sibTransId="{0F70A232-53F8-2E45-9F15-C28F2406FDDC}"/>
    <dgm:cxn modelId="{F619177F-CF94-CD43-8CD4-52ADD8307DB8}" type="presOf" srcId="{9F4FE5B2-BA2E-4D4F-BE34-3586E4AECC92}" destId="{96BB5C60-4FD3-B545-8BE6-3AAA8AABB80D}" srcOrd="0" destOrd="0" presId="urn:microsoft.com/office/officeart/2005/8/layout/StepDownProcess"/>
    <dgm:cxn modelId="{1D0BC4A0-5105-5D4F-A949-0A87BD4EB52A}" type="presOf" srcId="{8804BCE9-FCBE-5C4F-9E57-2496027B77F4}" destId="{51C17814-E396-A541-AF08-F8530BEF9DB8}" srcOrd="0" destOrd="0" presId="urn:microsoft.com/office/officeart/2005/8/layout/StepDownProcess"/>
    <dgm:cxn modelId="{C5D59FA7-A014-4F4F-8039-9893FC2AB5A5}" srcId="{40BFF87B-EB1F-5241-A32A-F6E4ADC74C4A}" destId="{8804BCE9-FCBE-5C4F-9E57-2496027B77F4}" srcOrd="0" destOrd="0" parTransId="{9BAD85A2-5EAB-C64D-AF5A-C7B793546649}" sibTransId="{DA9569FC-C801-0C4F-9A85-B7074FE64028}"/>
    <dgm:cxn modelId="{22E657BA-B674-9D45-9267-23E494288040}" type="presOf" srcId="{920468D3-6C73-084F-9B2D-23C47CAC9261}" destId="{61743812-4317-CE47-A81A-C4EABBBB24A8}" srcOrd="0" destOrd="0" presId="urn:microsoft.com/office/officeart/2005/8/layout/StepDownProcess"/>
    <dgm:cxn modelId="{222B7FC2-DF04-034F-9505-2A4DA3196006}" type="presOf" srcId="{C1D8EF5A-E44E-9743-AA99-417DFC6A1580}" destId="{66A5E103-EC82-1443-BAAA-F3E61DE50FA0}" srcOrd="0" destOrd="0" presId="urn:microsoft.com/office/officeart/2005/8/layout/StepDownProcess"/>
    <dgm:cxn modelId="{DF94B7DE-42CB-0749-A92E-A710BED2D8A8}" type="presOf" srcId="{C1F33BBB-379E-D249-9E53-07DF66C4B827}" destId="{2C5BF6FD-42D7-8444-9FAF-1A912F3B66BF}" srcOrd="0" destOrd="0" presId="urn:microsoft.com/office/officeart/2005/8/layout/StepDownProcess"/>
    <dgm:cxn modelId="{89CC0693-5D63-1443-9847-CE27F7DE1304}" type="presParOf" srcId="{422D7698-4E60-7741-8EBE-0BF387ED1D3E}" destId="{C34E80ED-8E43-9746-A0AA-0AC1E84E852F}" srcOrd="0" destOrd="0" presId="urn:microsoft.com/office/officeart/2005/8/layout/StepDownProcess"/>
    <dgm:cxn modelId="{E33C89E7-F4CE-804A-B6AC-F8820C373A94}" type="presParOf" srcId="{C34E80ED-8E43-9746-A0AA-0AC1E84E852F}" destId="{3CFA48C1-8A07-934F-A4DD-4DDFE7AA3351}" srcOrd="0" destOrd="0" presId="urn:microsoft.com/office/officeart/2005/8/layout/StepDownProcess"/>
    <dgm:cxn modelId="{3C6AC987-72D1-2D4B-9757-8E826CECBCE2}" type="presParOf" srcId="{C34E80ED-8E43-9746-A0AA-0AC1E84E852F}" destId="{51C17814-E396-A541-AF08-F8530BEF9DB8}" srcOrd="1" destOrd="0" presId="urn:microsoft.com/office/officeart/2005/8/layout/StepDownProcess"/>
    <dgm:cxn modelId="{790EEE58-BF06-744C-9EED-03DCE18D72F6}" type="presParOf" srcId="{C34E80ED-8E43-9746-A0AA-0AC1E84E852F}" destId="{96BB5C60-4FD3-B545-8BE6-3AAA8AABB80D}" srcOrd="2" destOrd="0" presId="urn:microsoft.com/office/officeart/2005/8/layout/StepDownProcess"/>
    <dgm:cxn modelId="{B70BB888-24C4-1E43-8C9C-05AC8728ABD4}" type="presParOf" srcId="{422D7698-4E60-7741-8EBE-0BF387ED1D3E}" destId="{47D4CB56-CBD2-F241-9C2C-E80E56AC2F8A}" srcOrd="1" destOrd="0" presId="urn:microsoft.com/office/officeart/2005/8/layout/StepDownProcess"/>
    <dgm:cxn modelId="{BC33AB0E-9AAD-B64C-8545-F3AF7F3FF128}" type="presParOf" srcId="{422D7698-4E60-7741-8EBE-0BF387ED1D3E}" destId="{FAD9A4EB-1F1C-F448-B8ED-06719FB3F09C}" srcOrd="2" destOrd="0" presId="urn:microsoft.com/office/officeart/2005/8/layout/StepDownProcess"/>
    <dgm:cxn modelId="{E06CE801-7488-E94C-B209-E8379991740B}" type="presParOf" srcId="{FAD9A4EB-1F1C-F448-B8ED-06719FB3F09C}" destId="{0E086E9C-2229-C343-ABA7-B44C7CD96744}" srcOrd="0" destOrd="0" presId="urn:microsoft.com/office/officeart/2005/8/layout/StepDownProcess"/>
    <dgm:cxn modelId="{7821AC48-1757-4D42-B3FA-0105EED16905}" type="presParOf" srcId="{FAD9A4EB-1F1C-F448-B8ED-06719FB3F09C}" destId="{DECB23EF-0982-C648-AC22-FDF5C050B009}" srcOrd="1" destOrd="0" presId="urn:microsoft.com/office/officeart/2005/8/layout/StepDownProcess"/>
    <dgm:cxn modelId="{738235E6-BB7D-2E48-9082-254A016DED5A}" type="presParOf" srcId="{FAD9A4EB-1F1C-F448-B8ED-06719FB3F09C}" destId="{2C5BF6FD-42D7-8444-9FAF-1A912F3B66BF}" srcOrd="2" destOrd="0" presId="urn:microsoft.com/office/officeart/2005/8/layout/StepDownProcess"/>
    <dgm:cxn modelId="{4B084DE3-8670-1A48-A55A-71F3037B87B0}" type="presParOf" srcId="{422D7698-4E60-7741-8EBE-0BF387ED1D3E}" destId="{545F19E1-E346-0D4F-87EF-36E40C90EA52}" srcOrd="3" destOrd="0" presId="urn:microsoft.com/office/officeart/2005/8/layout/StepDownProcess"/>
    <dgm:cxn modelId="{EA59C150-E3A5-DA44-8476-F1739DD5D829}" type="presParOf" srcId="{422D7698-4E60-7741-8EBE-0BF387ED1D3E}" destId="{7487A508-C5E8-2D45-B6C5-785238958360}" srcOrd="4" destOrd="0" presId="urn:microsoft.com/office/officeart/2005/8/layout/StepDownProcess"/>
    <dgm:cxn modelId="{267C34C1-F8C8-8748-AF18-3B8A69787CEB}" type="presParOf" srcId="{7487A508-C5E8-2D45-B6C5-785238958360}" destId="{61743812-4317-CE47-A81A-C4EABBBB24A8}" srcOrd="0" destOrd="0" presId="urn:microsoft.com/office/officeart/2005/8/layout/StepDownProcess"/>
    <dgm:cxn modelId="{58F8559D-5E22-644D-9EFD-18BBF963396D}" type="presParOf" srcId="{7487A508-C5E8-2D45-B6C5-785238958360}" destId="{66A5E103-EC82-1443-BAAA-F3E61DE50FA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F3496D-80DC-4EBE-93AA-4565843F4C1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D879FC-2E03-4F5A-90AD-1F274C68C4A4}">
      <dgm:prSet custT="1"/>
      <dgm:spPr/>
      <dgm:t>
        <a:bodyPr/>
        <a:lstStyle/>
        <a:p>
          <a:r>
            <a:rPr lang="en-US" sz="1800" b="1" dirty="0">
              <a:solidFill>
                <a:srgbClr val="212121"/>
              </a:solidFill>
            </a:rPr>
            <a:t>DESCRIBIR, CREAR, EXPLICAR, IDENTIFICAR, DESCRIBIR, EXPLICAR, IMPLEMENTAR, MEJORAR, PRODUCIR, COMPRENDER, PROPONER,PRESENTAR, ORIENTAR, REPLICAR, RECONSTRUIR</a:t>
          </a:r>
          <a:endParaRPr lang="en-US" sz="1800" dirty="0">
            <a:solidFill>
              <a:srgbClr val="212121"/>
            </a:solidFill>
          </a:endParaRPr>
        </a:p>
      </dgm:t>
    </dgm:pt>
    <dgm:pt modelId="{E7FF34C8-544C-4421-AA4D-CF061949B147}" type="parTrans" cxnId="{0515647E-1187-497E-ACB5-90D1652B6114}">
      <dgm:prSet/>
      <dgm:spPr/>
      <dgm:t>
        <a:bodyPr/>
        <a:lstStyle/>
        <a:p>
          <a:endParaRPr lang="en-US"/>
        </a:p>
      </dgm:t>
    </dgm:pt>
    <dgm:pt modelId="{76B84379-0C03-4E7D-9AAE-E9B241A2619E}" type="sibTrans" cxnId="{0515647E-1187-497E-ACB5-90D1652B6114}">
      <dgm:prSet/>
      <dgm:spPr/>
      <dgm:t>
        <a:bodyPr/>
        <a:lstStyle/>
        <a:p>
          <a:endParaRPr lang="en-US"/>
        </a:p>
      </dgm:t>
    </dgm:pt>
    <dgm:pt modelId="{969692A5-819E-4763-98ED-7B2D3E4A9551}">
      <dgm:prSet custT="1"/>
      <dgm:spPr/>
      <dgm:t>
        <a:bodyPr/>
        <a:lstStyle/>
        <a:p>
          <a:r>
            <a:rPr lang="en-US" sz="1800" b="1" dirty="0">
              <a:solidFill>
                <a:srgbClr val="212121"/>
              </a:solidFill>
            </a:rPr>
            <a:t>ANALIZAR, COMPARAR, CONSIDERAR,DEMOSTRAR, DETALLAR, EXPLICAR, EXAMINAR, DISTINGUIR, ESTABLECER, DETERMINAR, INDICAR, INTERPRETAR, MENCIONAR, ORGANIZAR</a:t>
          </a:r>
          <a:endParaRPr lang="en-US" sz="1800" dirty="0">
            <a:solidFill>
              <a:srgbClr val="212121"/>
            </a:solidFill>
          </a:endParaRPr>
        </a:p>
      </dgm:t>
    </dgm:pt>
    <dgm:pt modelId="{B2ABEE6F-FF77-4484-95EA-23319FDB61AA}" type="sibTrans" cxnId="{302D7EBC-512C-415C-9562-EEC121827B2A}">
      <dgm:prSet/>
      <dgm:spPr/>
      <dgm:t>
        <a:bodyPr/>
        <a:lstStyle/>
        <a:p>
          <a:endParaRPr lang="en-US"/>
        </a:p>
      </dgm:t>
    </dgm:pt>
    <dgm:pt modelId="{F9D0E58A-20FC-4F33-B648-2303FED55F09}" type="parTrans" cxnId="{302D7EBC-512C-415C-9562-EEC121827B2A}">
      <dgm:prSet/>
      <dgm:spPr/>
      <dgm:t>
        <a:bodyPr/>
        <a:lstStyle/>
        <a:p>
          <a:endParaRPr lang="en-US"/>
        </a:p>
      </dgm:t>
    </dgm:pt>
    <dgm:pt modelId="{34E41ADA-3F10-3C4A-BCF9-FAEC4A5E35D8}" type="pres">
      <dgm:prSet presAssocID="{80F3496D-80DC-4EBE-93AA-4565843F4C15}" presName="Name0" presStyleCnt="0">
        <dgm:presLayoutVars>
          <dgm:dir/>
          <dgm:animLvl val="lvl"/>
          <dgm:resizeHandles val="exact"/>
        </dgm:presLayoutVars>
      </dgm:prSet>
      <dgm:spPr/>
    </dgm:pt>
    <dgm:pt modelId="{D81EAE5E-9894-EF45-969E-95FEF3F9D92D}" type="pres">
      <dgm:prSet presAssocID="{969692A5-819E-4763-98ED-7B2D3E4A9551}" presName="boxAndChildren" presStyleCnt="0"/>
      <dgm:spPr/>
    </dgm:pt>
    <dgm:pt modelId="{A82CC6A6-3B64-3F41-B8E6-92297361A1B9}" type="pres">
      <dgm:prSet presAssocID="{969692A5-819E-4763-98ED-7B2D3E4A9551}" presName="parentTextBox" presStyleLbl="node1" presStyleIdx="0" presStyleCnt="2" custScaleY="62423"/>
      <dgm:spPr/>
    </dgm:pt>
    <dgm:pt modelId="{71451C59-F4DB-6F4C-B33B-66ECF400B06C}" type="pres">
      <dgm:prSet presAssocID="{76B84379-0C03-4E7D-9AAE-E9B241A2619E}" presName="sp" presStyleCnt="0"/>
      <dgm:spPr/>
    </dgm:pt>
    <dgm:pt modelId="{0CEC5AB1-CEBD-DA40-8D49-D4FC5F896595}" type="pres">
      <dgm:prSet presAssocID="{DED879FC-2E03-4F5A-90AD-1F274C68C4A4}" presName="arrowAndChildren" presStyleCnt="0"/>
      <dgm:spPr/>
    </dgm:pt>
    <dgm:pt modelId="{638EA7CE-061A-044E-A4B9-F930EC9F6968}" type="pres">
      <dgm:prSet presAssocID="{DED879FC-2E03-4F5A-90AD-1F274C68C4A4}" presName="parentTextArrow" presStyleLbl="node1" presStyleIdx="1" presStyleCnt="2" custScaleY="23570"/>
      <dgm:spPr/>
    </dgm:pt>
  </dgm:ptLst>
  <dgm:cxnLst>
    <dgm:cxn modelId="{0515647E-1187-497E-ACB5-90D1652B6114}" srcId="{80F3496D-80DC-4EBE-93AA-4565843F4C15}" destId="{DED879FC-2E03-4F5A-90AD-1F274C68C4A4}" srcOrd="0" destOrd="0" parTransId="{E7FF34C8-544C-4421-AA4D-CF061949B147}" sibTransId="{76B84379-0C03-4E7D-9AAE-E9B241A2619E}"/>
    <dgm:cxn modelId="{186FAC94-DA42-8745-976E-A1B2DDD3ED66}" type="presOf" srcId="{DED879FC-2E03-4F5A-90AD-1F274C68C4A4}" destId="{638EA7CE-061A-044E-A4B9-F930EC9F6968}" srcOrd="0" destOrd="0" presId="urn:microsoft.com/office/officeart/2005/8/layout/process4"/>
    <dgm:cxn modelId="{10ADE0A9-9AEC-1344-93DB-33FCEAEAB98A}" type="presOf" srcId="{969692A5-819E-4763-98ED-7B2D3E4A9551}" destId="{A82CC6A6-3B64-3F41-B8E6-92297361A1B9}" srcOrd="0" destOrd="0" presId="urn:microsoft.com/office/officeart/2005/8/layout/process4"/>
    <dgm:cxn modelId="{302D7EBC-512C-415C-9562-EEC121827B2A}" srcId="{80F3496D-80DC-4EBE-93AA-4565843F4C15}" destId="{969692A5-819E-4763-98ED-7B2D3E4A9551}" srcOrd="1" destOrd="0" parTransId="{F9D0E58A-20FC-4F33-B648-2303FED55F09}" sibTransId="{B2ABEE6F-FF77-4484-95EA-23319FDB61AA}"/>
    <dgm:cxn modelId="{FC55E4C8-C203-9241-98F4-4697F0711AD3}" type="presOf" srcId="{80F3496D-80DC-4EBE-93AA-4565843F4C15}" destId="{34E41ADA-3F10-3C4A-BCF9-FAEC4A5E35D8}" srcOrd="0" destOrd="0" presId="urn:microsoft.com/office/officeart/2005/8/layout/process4"/>
    <dgm:cxn modelId="{10A88D96-A366-7740-B28B-666DF12D96C9}" type="presParOf" srcId="{34E41ADA-3F10-3C4A-BCF9-FAEC4A5E35D8}" destId="{D81EAE5E-9894-EF45-969E-95FEF3F9D92D}" srcOrd="0" destOrd="0" presId="urn:microsoft.com/office/officeart/2005/8/layout/process4"/>
    <dgm:cxn modelId="{97956613-0B7B-A143-91AB-4D1E0E59C790}" type="presParOf" srcId="{D81EAE5E-9894-EF45-969E-95FEF3F9D92D}" destId="{A82CC6A6-3B64-3F41-B8E6-92297361A1B9}" srcOrd="0" destOrd="0" presId="urn:microsoft.com/office/officeart/2005/8/layout/process4"/>
    <dgm:cxn modelId="{87E60075-81BF-8A4A-BCEA-7FD9B6EB98FA}" type="presParOf" srcId="{34E41ADA-3F10-3C4A-BCF9-FAEC4A5E35D8}" destId="{71451C59-F4DB-6F4C-B33B-66ECF400B06C}" srcOrd="1" destOrd="0" presId="urn:microsoft.com/office/officeart/2005/8/layout/process4"/>
    <dgm:cxn modelId="{BF37D410-89DE-F545-B5EC-AC4074B5DE97}" type="presParOf" srcId="{34E41ADA-3F10-3C4A-BCF9-FAEC4A5E35D8}" destId="{0CEC5AB1-CEBD-DA40-8D49-D4FC5F896595}" srcOrd="2" destOrd="0" presId="urn:microsoft.com/office/officeart/2005/8/layout/process4"/>
    <dgm:cxn modelId="{49B4E89F-EE33-E645-92C6-E9EA36B16060}" type="presParOf" srcId="{0CEC5AB1-CEBD-DA40-8D49-D4FC5F896595}" destId="{638EA7CE-061A-044E-A4B9-F930EC9F696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E71356-10AC-4747-8010-2EC9CB90EAF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656FF00-F616-44BB-958D-034AC94A2330}">
      <dgm:prSet custT="1"/>
      <dgm:spPr/>
      <dgm:t>
        <a:bodyPr/>
        <a:lstStyle/>
        <a:p>
          <a:r>
            <a:rPr lang="en-PR" sz="2200" b="1" dirty="0"/>
            <a:t>1</a:t>
          </a:r>
          <a:r>
            <a:rPr lang="en-PR" sz="2800" b="1" dirty="0">
              <a:latin typeface="Franklin Gothic Book" panose="020B0503020102020204" pitchFamily="34" charset="0"/>
            </a:rPr>
            <a:t>. Comunicaci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 clara y fluida con todos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41410774-539D-42CA-A639-AE19B71BAC2F}" type="parTrans" cxnId="{39771DE7-DCD7-4933-AB27-6A7A66FC5A07}">
      <dgm:prSet/>
      <dgm:spPr/>
      <dgm:t>
        <a:bodyPr/>
        <a:lstStyle/>
        <a:p>
          <a:endParaRPr lang="en-US"/>
        </a:p>
      </dgm:t>
    </dgm:pt>
    <dgm:pt modelId="{E15E8015-6F22-434E-9005-B9C016BC7FEC}" type="sibTrans" cxnId="{39771DE7-DCD7-4933-AB27-6A7A66FC5A07}">
      <dgm:prSet/>
      <dgm:spPr/>
      <dgm:t>
        <a:bodyPr/>
        <a:lstStyle/>
        <a:p>
          <a:endParaRPr lang="en-US"/>
        </a:p>
      </dgm:t>
    </dgm:pt>
    <dgm:pt modelId="{CCA352F8-48A5-4E4B-BE4D-3B1B6E7EC1D6}">
      <dgm:prSet custT="1"/>
      <dgm:spPr/>
      <dgm:t>
        <a:bodyPr/>
        <a:lstStyle/>
        <a:p>
          <a:r>
            <a:rPr lang="en-PR" sz="2200" b="1" dirty="0">
              <a:latin typeface="Franklin Gothic Book" panose="020B0503020102020204" pitchFamily="34" charset="0"/>
            </a:rPr>
            <a:t>2. </a:t>
          </a:r>
          <a:r>
            <a:rPr lang="en-PR" sz="2400" b="1" dirty="0">
              <a:latin typeface="Franklin Gothic Book" panose="020B0503020102020204" pitchFamily="34" charset="0"/>
            </a:rPr>
            <a:t>Definici</a:t>
          </a:r>
          <a:r>
            <a:rPr lang="en-US" sz="2400" b="1" dirty="0">
              <a:latin typeface="Franklin Gothic Book" panose="020B0503020102020204" pitchFamily="34" charset="0"/>
            </a:rPr>
            <a:t>ó</a:t>
          </a:r>
          <a:r>
            <a:rPr lang="en-PR" sz="2400" b="1" dirty="0">
              <a:latin typeface="Franklin Gothic Book" panose="020B0503020102020204" pitchFamily="34" charset="0"/>
            </a:rPr>
            <a:t>n de roles  responsabili</a:t>
          </a:r>
          <a:r>
            <a:rPr lang="en-US" sz="2400" b="1" dirty="0">
              <a:latin typeface="Franklin Gothic Book" panose="020B0503020102020204" pitchFamily="34" charset="0"/>
            </a:rPr>
            <a:t>-</a:t>
          </a:r>
          <a:endParaRPr lang="en-PR" sz="2400" b="1" dirty="0">
            <a:latin typeface="Franklin Gothic Book" panose="020B0503020102020204" pitchFamily="34" charset="0"/>
          </a:endParaRPr>
        </a:p>
        <a:p>
          <a:r>
            <a:rPr lang="en-PR" sz="2400" b="1" dirty="0">
              <a:latin typeface="Franklin Gothic Book" panose="020B0503020102020204" pitchFamily="34" charset="0"/>
            </a:rPr>
            <a:t>dades</a:t>
          </a:r>
          <a:endParaRPr lang="en-US" sz="2400" b="1" dirty="0">
            <a:latin typeface="Franklin Gothic Book" panose="020B0503020102020204" pitchFamily="34" charset="0"/>
          </a:endParaRPr>
        </a:p>
      </dgm:t>
    </dgm:pt>
    <dgm:pt modelId="{BE86BE3E-B318-4009-9185-D42E71D28A42}" type="parTrans" cxnId="{49BE2EF4-BE4B-4B38-90D2-3B76E2DB6F3D}">
      <dgm:prSet/>
      <dgm:spPr/>
      <dgm:t>
        <a:bodyPr/>
        <a:lstStyle/>
        <a:p>
          <a:endParaRPr lang="en-US"/>
        </a:p>
      </dgm:t>
    </dgm:pt>
    <dgm:pt modelId="{7DE0C31A-F32C-4881-B649-C09C3ADC5B8C}" type="sibTrans" cxnId="{49BE2EF4-BE4B-4B38-90D2-3B76E2DB6F3D}">
      <dgm:prSet/>
      <dgm:spPr/>
      <dgm:t>
        <a:bodyPr/>
        <a:lstStyle/>
        <a:p>
          <a:endParaRPr lang="en-US"/>
        </a:p>
      </dgm:t>
    </dgm:pt>
    <dgm:pt modelId="{DC3E6FF7-AD11-4373-97E7-E3C97245E821}">
      <dgm:prSet custT="1"/>
      <dgm:spPr/>
      <dgm:t>
        <a:bodyPr/>
        <a:lstStyle/>
        <a:p>
          <a:r>
            <a:rPr lang="en-PR" sz="2500" b="1" dirty="0">
              <a:latin typeface="Franklin Gothic Book" panose="020B0503020102020204" pitchFamily="34" charset="0"/>
            </a:rPr>
            <a:t>3. </a:t>
          </a:r>
          <a:r>
            <a:rPr lang="en-PR" sz="2800" b="1" dirty="0">
              <a:latin typeface="Franklin Gothic Book" panose="020B0503020102020204" pitchFamily="34" charset="0"/>
            </a:rPr>
            <a:t>Colaboraci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 organizada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617B9FF3-4D14-4671-8703-3C12E517EB5A}" type="parTrans" cxnId="{CD9C72E8-E8EE-4F03-92B1-73E973BD13B3}">
      <dgm:prSet/>
      <dgm:spPr/>
      <dgm:t>
        <a:bodyPr/>
        <a:lstStyle/>
        <a:p>
          <a:endParaRPr lang="en-US"/>
        </a:p>
      </dgm:t>
    </dgm:pt>
    <dgm:pt modelId="{04EFD471-B785-47EC-A768-C89805E49D98}" type="sibTrans" cxnId="{CD9C72E8-E8EE-4F03-92B1-73E973BD13B3}">
      <dgm:prSet/>
      <dgm:spPr/>
      <dgm:t>
        <a:bodyPr/>
        <a:lstStyle/>
        <a:p>
          <a:endParaRPr lang="en-US"/>
        </a:p>
      </dgm:t>
    </dgm:pt>
    <dgm:pt modelId="{7C481545-7CF7-410A-9875-037319FEC708}">
      <dgm:prSet custT="1"/>
      <dgm:spPr/>
      <dgm:t>
        <a:bodyPr/>
        <a:lstStyle/>
        <a:p>
          <a:r>
            <a:rPr lang="en-US" sz="2800" b="1" dirty="0">
              <a:latin typeface="Franklin Gothic Book" panose="020B0503020102020204" pitchFamily="34" charset="0"/>
            </a:rPr>
            <a:t>4</a:t>
          </a:r>
          <a:r>
            <a:rPr lang="en-PR" sz="2800" b="1" dirty="0">
              <a:latin typeface="Franklin Gothic Book" panose="020B0503020102020204" pitchFamily="34" charset="0"/>
            </a:rPr>
            <a:t>. Metas </a:t>
          </a:r>
          <a:r>
            <a:rPr lang="en-PR" sz="4200" dirty="0"/>
            <a:t>(</a:t>
          </a:r>
          <a:r>
            <a:rPr lang="en-PR" sz="4200" dirty="0">
              <a:solidFill>
                <a:schemeClr val="tx1"/>
              </a:solidFill>
            </a:rPr>
            <a:t>SMART</a:t>
          </a:r>
          <a:r>
            <a:rPr lang="en-PR" sz="4200" dirty="0"/>
            <a:t>)</a:t>
          </a:r>
          <a:endParaRPr lang="en-US" sz="4200" dirty="0"/>
        </a:p>
      </dgm:t>
    </dgm:pt>
    <dgm:pt modelId="{514E42C7-A780-4204-886B-DBF0765F97E5}" type="parTrans" cxnId="{1AA23B49-2DA8-4E3F-B117-856FFCC5CD69}">
      <dgm:prSet/>
      <dgm:spPr/>
      <dgm:t>
        <a:bodyPr/>
        <a:lstStyle/>
        <a:p>
          <a:endParaRPr lang="en-US"/>
        </a:p>
      </dgm:t>
    </dgm:pt>
    <dgm:pt modelId="{BBFE26F9-47F8-46BF-BF81-3C78EE6A448D}" type="sibTrans" cxnId="{1AA23B49-2DA8-4E3F-B117-856FFCC5CD69}">
      <dgm:prSet/>
      <dgm:spPr/>
      <dgm:t>
        <a:bodyPr/>
        <a:lstStyle/>
        <a:p>
          <a:endParaRPr lang="en-US"/>
        </a:p>
      </dgm:t>
    </dgm:pt>
    <dgm:pt modelId="{5FFCD092-9817-8247-A73E-C0A54FE59B21}" type="pres">
      <dgm:prSet presAssocID="{FAE71356-10AC-4747-8010-2EC9CB90EAFF}" presName="diagram" presStyleCnt="0">
        <dgm:presLayoutVars>
          <dgm:dir/>
          <dgm:resizeHandles val="exact"/>
        </dgm:presLayoutVars>
      </dgm:prSet>
      <dgm:spPr/>
    </dgm:pt>
    <dgm:pt modelId="{5C25061D-20AD-2340-80D6-91FEBD827CF8}" type="pres">
      <dgm:prSet presAssocID="{7656FF00-F616-44BB-958D-034AC94A2330}" presName="node" presStyleLbl="node1" presStyleIdx="0" presStyleCnt="4" custScaleX="122884" custScaleY="96210">
        <dgm:presLayoutVars>
          <dgm:bulletEnabled val="1"/>
        </dgm:presLayoutVars>
      </dgm:prSet>
      <dgm:spPr/>
    </dgm:pt>
    <dgm:pt modelId="{B46F8E27-A6F0-D14D-81C5-FA46C5652832}" type="pres">
      <dgm:prSet presAssocID="{E15E8015-6F22-434E-9005-B9C016BC7FEC}" presName="sibTrans" presStyleCnt="0"/>
      <dgm:spPr/>
    </dgm:pt>
    <dgm:pt modelId="{E09B9B1C-DABE-7949-B3E4-724D8C206A0B}" type="pres">
      <dgm:prSet presAssocID="{CCA352F8-48A5-4E4B-BE4D-3B1B6E7EC1D6}" presName="node" presStyleLbl="node1" presStyleIdx="1" presStyleCnt="4" custScaleX="83248" custScaleY="145579" custLinFactNeighborX="16067" custLinFactNeighborY="16644">
        <dgm:presLayoutVars>
          <dgm:bulletEnabled val="1"/>
        </dgm:presLayoutVars>
      </dgm:prSet>
      <dgm:spPr/>
    </dgm:pt>
    <dgm:pt modelId="{4EEB2C1F-05CB-884B-B29A-409FD36B89CA}" type="pres">
      <dgm:prSet presAssocID="{7DE0C31A-F32C-4881-B649-C09C3ADC5B8C}" presName="sibTrans" presStyleCnt="0"/>
      <dgm:spPr/>
    </dgm:pt>
    <dgm:pt modelId="{1A4B7C2A-395B-FE4F-BF9C-B7D725127E74}" type="pres">
      <dgm:prSet presAssocID="{DC3E6FF7-AD11-4373-97E7-E3C97245E821}" presName="node" presStyleLbl="node1" presStyleIdx="2" presStyleCnt="4" custScaleX="90448" custScaleY="132607" custLinFactX="11625" custLinFactNeighborX="100000" custLinFactNeighborY="9856">
        <dgm:presLayoutVars>
          <dgm:bulletEnabled val="1"/>
        </dgm:presLayoutVars>
      </dgm:prSet>
      <dgm:spPr/>
    </dgm:pt>
    <dgm:pt modelId="{CC2E7A02-3490-904D-AF11-87DD537F0CBA}" type="pres">
      <dgm:prSet presAssocID="{04EFD471-B785-47EC-A768-C89805E49D98}" presName="sibTrans" presStyleCnt="0"/>
      <dgm:spPr/>
    </dgm:pt>
    <dgm:pt modelId="{C0030C36-4647-4D4A-AEEA-7A7966AA2B33}" type="pres">
      <dgm:prSet presAssocID="{7C481545-7CF7-410A-9875-037319FEC708}" presName="node" presStyleLbl="node1" presStyleIdx="3" presStyleCnt="4" custScaleX="140965" custScaleY="107719" custLinFactX="-49747" custLinFactNeighborX="-100000" custLinFactNeighborY="-9126">
        <dgm:presLayoutVars>
          <dgm:bulletEnabled val="1"/>
        </dgm:presLayoutVars>
      </dgm:prSet>
      <dgm:spPr/>
    </dgm:pt>
  </dgm:ptLst>
  <dgm:cxnLst>
    <dgm:cxn modelId="{1AA23B49-2DA8-4E3F-B117-856FFCC5CD69}" srcId="{FAE71356-10AC-4747-8010-2EC9CB90EAFF}" destId="{7C481545-7CF7-410A-9875-037319FEC708}" srcOrd="3" destOrd="0" parTransId="{514E42C7-A780-4204-886B-DBF0765F97E5}" sibTransId="{BBFE26F9-47F8-46BF-BF81-3C78EE6A448D}"/>
    <dgm:cxn modelId="{5279FC4A-B043-6C45-8C22-29BB64007A79}" type="presOf" srcId="{7C481545-7CF7-410A-9875-037319FEC708}" destId="{C0030C36-4647-4D4A-AEEA-7A7966AA2B33}" srcOrd="0" destOrd="0" presId="urn:microsoft.com/office/officeart/2005/8/layout/default"/>
    <dgm:cxn modelId="{9047F04F-9CFE-A742-9F2C-B9B07F0354C7}" type="presOf" srcId="{FAE71356-10AC-4747-8010-2EC9CB90EAFF}" destId="{5FFCD092-9817-8247-A73E-C0A54FE59B21}" srcOrd="0" destOrd="0" presId="urn:microsoft.com/office/officeart/2005/8/layout/default"/>
    <dgm:cxn modelId="{74971B8C-A781-384B-A80D-21D3BEDF8573}" type="presOf" srcId="{DC3E6FF7-AD11-4373-97E7-E3C97245E821}" destId="{1A4B7C2A-395B-FE4F-BF9C-B7D725127E74}" srcOrd="0" destOrd="0" presId="urn:microsoft.com/office/officeart/2005/8/layout/default"/>
    <dgm:cxn modelId="{4EA84ED6-3613-244F-BD9D-042F85BAD3E5}" type="presOf" srcId="{CCA352F8-48A5-4E4B-BE4D-3B1B6E7EC1D6}" destId="{E09B9B1C-DABE-7949-B3E4-724D8C206A0B}" srcOrd="0" destOrd="0" presId="urn:microsoft.com/office/officeart/2005/8/layout/default"/>
    <dgm:cxn modelId="{85ED70D9-0ADC-E04C-B898-6E69D2D028F3}" type="presOf" srcId="{7656FF00-F616-44BB-958D-034AC94A2330}" destId="{5C25061D-20AD-2340-80D6-91FEBD827CF8}" srcOrd="0" destOrd="0" presId="urn:microsoft.com/office/officeart/2005/8/layout/default"/>
    <dgm:cxn modelId="{39771DE7-DCD7-4933-AB27-6A7A66FC5A07}" srcId="{FAE71356-10AC-4747-8010-2EC9CB90EAFF}" destId="{7656FF00-F616-44BB-958D-034AC94A2330}" srcOrd="0" destOrd="0" parTransId="{41410774-539D-42CA-A639-AE19B71BAC2F}" sibTransId="{E15E8015-6F22-434E-9005-B9C016BC7FEC}"/>
    <dgm:cxn modelId="{CD9C72E8-E8EE-4F03-92B1-73E973BD13B3}" srcId="{FAE71356-10AC-4747-8010-2EC9CB90EAFF}" destId="{DC3E6FF7-AD11-4373-97E7-E3C97245E821}" srcOrd="2" destOrd="0" parTransId="{617B9FF3-4D14-4671-8703-3C12E517EB5A}" sibTransId="{04EFD471-B785-47EC-A768-C89805E49D98}"/>
    <dgm:cxn modelId="{49BE2EF4-BE4B-4B38-90D2-3B76E2DB6F3D}" srcId="{FAE71356-10AC-4747-8010-2EC9CB90EAFF}" destId="{CCA352F8-48A5-4E4B-BE4D-3B1B6E7EC1D6}" srcOrd="1" destOrd="0" parTransId="{BE86BE3E-B318-4009-9185-D42E71D28A42}" sibTransId="{7DE0C31A-F32C-4881-B649-C09C3ADC5B8C}"/>
    <dgm:cxn modelId="{19D52A23-AEC5-3042-8951-C3863D3E9DD0}" type="presParOf" srcId="{5FFCD092-9817-8247-A73E-C0A54FE59B21}" destId="{5C25061D-20AD-2340-80D6-91FEBD827CF8}" srcOrd="0" destOrd="0" presId="urn:microsoft.com/office/officeart/2005/8/layout/default"/>
    <dgm:cxn modelId="{32B031A3-C592-F041-BF17-6D9141242BF5}" type="presParOf" srcId="{5FFCD092-9817-8247-A73E-C0A54FE59B21}" destId="{B46F8E27-A6F0-D14D-81C5-FA46C5652832}" srcOrd="1" destOrd="0" presId="urn:microsoft.com/office/officeart/2005/8/layout/default"/>
    <dgm:cxn modelId="{55B7BE4C-91DE-C044-A288-4E62FC598209}" type="presParOf" srcId="{5FFCD092-9817-8247-A73E-C0A54FE59B21}" destId="{E09B9B1C-DABE-7949-B3E4-724D8C206A0B}" srcOrd="2" destOrd="0" presId="urn:microsoft.com/office/officeart/2005/8/layout/default"/>
    <dgm:cxn modelId="{DCCF0272-CBD2-5446-997A-5E9BEB51CDDE}" type="presParOf" srcId="{5FFCD092-9817-8247-A73E-C0A54FE59B21}" destId="{4EEB2C1F-05CB-884B-B29A-409FD36B89CA}" srcOrd="3" destOrd="0" presId="urn:microsoft.com/office/officeart/2005/8/layout/default"/>
    <dgm:cxn modelId="{9219AF21-10A4-7640-8289-D7A17213A525}" type="presParOf" srcId="{5FFCD092-9817-8247-A73E-C0A54FE59B21}" destId="{1A4B7C2A-395B-FE4F-BF9C-B7D725127E74}" srcOrd="4" destOrd="0" presId="urn:microsoft.com/office/officeart/2005/8/layout/default"/>
    <dgm:cxn modelId="{8FE0433D-BFC9-8344-84EF-59261363C3EF}" type="presParOf" srcId="{5FFCD092-9817-8247-A73E-C0A54FE59B21}" destId="{CC2E7A02-3490-904D-AF11-87DD537F0CBA}" srcOrd="5" destOrd="0" presId="urn:microsoft.com/office/officeart/2005/8/layout/default"/>
    <dgm:cxn modelId="{1A232906-42D6-4B40-9BC8-C63D2D08B431}" type="presParOf" srcId="{5FFCD092-9817-8247-A73E-C0A54FE59B21}" destId="{C0030C36-4647-4D4A-AEEA-7A7966AA2B3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326138-1088-40B7-ADE3-2F3DB584CEFA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695B137-FDB1-4C9D-B070-F896FD938512}">
      <dgm:prSet custT="1"/>
      <dgm:spPr/>
      <dgm:t>
        <a:bodyPr/>
        <a:lstStyle/>
        <a:p>
          <a:r>
            <a:rPr lang="en-PR" sz="2500" dirty="0"/>
            <a:t>6. </a:t>
          </a:r>
          <a:r>
            <a:rPr lang="en-PR" sz="2800" b="1" dirty="0">
              <a:latin typeface="Franklin Gothic Book" panose="020B0503020102020204" pitchFamily="34" charset="0"/>
            </a:rPr>
            <a:t>Flexibilidad y adaptaci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10D6566A-5D16-4019-A277-845B4C92EE6D}" type="parTrans" cxnId="{BAFD7EFF-1B55-4779-AC22-E35DB8DFF600}">
      <dgm:prSet/>
      <dgm:spPr/>
      <dgm:t>
        <a:bodyPr/>
        <a:lstStyle/>
        <a:p>
          <a:endParaRPr lang="en-US"/>
        </a:p>
      </dgm:t>
    </dgm:pt>
    <dgm:pt modelId="{4FBBDF3E-7BCE-47F6-ACE7-6FFECD436B79}" type="sibTrans" cxnId="{BAFD7EFF-1B55-4779-AC22-E35DB8DFF600}">
      <dgm:prSet/>
      <dgm:spPr/>
      <dgm:t>
        <a:bodyPr/>
        <a:lstStyle/>
        <a:p>
          <a:endParaRPr lang="en-US"/>
        </a:p>
      </dgm:t>
    </dgm:pt>
    <dgm:pt modelId="{2E75B2F3-069C-490F-AE5C-43E48D38802A}">
      <dgm:prSet custT="1"/>
      <dgm:spPr/>
      <dgm:t>
        <a:bodyPr/>
        <a:lstStyle/>
        <a:p>
          <a:r>
            <a:rPr lang="en-PR" sz="2800" b="1" dirty="0">
              <a:latin typeface="Franklin Gothic Book" panose="020B0503020102020204" pitchFamily="34" charset="0"/>
            </a:rPr>
            <a:t>7. Reuniones peri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dicas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5F6828D0-00A3-47D9-A94D-2ED31074B3FD}" type="parTrans" cxnId="{B062FAF6-50A2-4DFF-9E16-3B69A37DC542}">
      <dgm:prSet/>
      <dgm:spPr/>
      <dgm:t>
        <a:bodyPr/>
        <a:lstStyle/>
        <a:p>
          <a:endParaRPr lang="en-US"/>
        </a:p>
      </dgm:t>
    </dgm:pt>
    <dgm:pt modelId="{D6FA5859-3C4D-4CF9-94D8-472F110B645A}" type="sibTrans" cxnId="{B062FAF6-50A2-4DFF-9E16-3B69A37DC542}">
      <dgm:prSet/>
      <dgm:spPr/>
      <dgm:t>
        <a:bodyPr/>
        <a:lstStyle/>
        <a:p>
          <a:endParaRPr lang="en-US"/>
        </a:p>
      </dgm:t>
    </dgm:pt>
    <dgm:pt modelId="{FD853E68-3069-4B65-BC7B-02C769585EAD}">
      <dgm:prSet custT="1"/>
      <dgm:spPr/>
      <dgm:t>
        <a:bodyPr/>
        <a:lstStyle/>
        <a:p>
          <a:r>
            <a:rPr lang="en-PR" sz="2500" dirty="0"/>
            <a:t>8. </a:t>
          </a:r>
          <a:r>
            <a:rPr lang="en-PR" sz="2800" b="1" dirty="0">
              <a:latin typeface="Franklin Gothic Book" panose="020B0503020102020204" pitchFamily="34" charset="0"/>
            </a:rPr>
            <a:t>Evaluaci</a:t>
          </a:r>
          <a:r>
            <a:rPr lang="en-US" sz="2800" b="1" dirty="0">
              <a:latin typeface="Franklin Gothic Book" panose="020B0503020102020204" pitchFamily="34" charset="0"/>
            </a:rPr>
            <a:t>ó</a:t>
          </a:r>
          <a:r>
            <a:rPr lang="en-PR" sz="2800" b="1" dirty="0">
              <a:latin typeface="Franklin Gothic Book" panose="020B0503020102020204" pitchFamily="34" charset="0"/>
            </a:rPr>
            <a:t>n continua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2219DC87-C079-44FF-9DEA-ED2682D62594}" type="parTrans" cxnId="{492B3E05-0146-4C71-B544-AFF226D4D9C4}">
      <dgm:prSet/>
      <dgm:spPr/>
      <dgm:t>
        <a:bodyPr/>
        <a:lstStyle/>
        <a:p>
          <a:endParaRPr lang="en-US"/>
        </a:p>
      </dgm:t>
    </dgm:pt>
    <dgm:pt modelId="{5BE4869C-C099-4FE8-A4CD-7FA79FFBBF69}" type="sibTrans" cxnId="{492B3E05-0146-4C71-B544-AFF226D4D9C4}">
      <dgm:prSet/>
      <dgm:spPr/>
      <dgm:t>
        <a:bodyPr/>
        <a:lstStyle/>
        <a:p>
          <a:endParaRPr lang="en-US"/>
        </a:p>
      </dgm:t>
    </dgm:pt>
    <dgm:pt modelId="{263ABAD2-0C17-46ED-B27C-B25B7A05CADD}">
      <dgm:prSet custT="1"/>
      <dgm:spPr/>
      <dgm:t>
        <a:bodyPr/>
        <a:lstStyle/>
        <a:p>
          <a:r>
            <a:rPr lang="en-PR" sz="2500" dirty="0"/>
            <a:t>9. </a:t>
          </a:r>
          <a:r>
            <a:rPr lang="en-PR" sz="2800" b="1" dirty="0">
              <a:latin typeface="Franklin Gothic Book" panose="020B0503020102020204" pitchFamily="34" charset="0"/>
            </a:rPr>
            <a:t>Estimular compromiso de todos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B25544A2-CF72-4A42-A053-867C5712376B}" type="parTrans" cxnId="{8D2251DF-1FA3-45A8-B876-5FD999722F7B}">
      <dgm:prSet/>
      <dgm:spPr/>
      <dgm:t>
        <a:bodyPr/>
        <a:lstStyle/>
        <a:p>
          <a:endParaRPr lang="en-US"/>
        </a:p>
      </dgm:t>
    </dgm:pt>
    <dgm:pt modelId="{F7107883-E616-4988-BA9E-A440B1313448}" type="sibTrans" cxnId="{8D2251DF-1FA3-45A8-B876-5FD999722F7B}">
      <dgm:prSet/>
      <dgm:spPr/>
      <dgm:t>
        <a:bodyPr/>
        <a:lstStyle/>
        <a:p>
          <a:endParaRPr lang="en-US"/>
        </a:p>
      </dgm:t>
    </dgm:pt>
    <dgm:pt modelId="{58F86DD2-FC29-41DD-BB4D-F1882F4F7903}">
      <dgm:prSet custT="1"/>
      <dgm:spPr/>
      <dgm:t>
        <a:bodyPr/>
        <a:lstStyle/>
        <a:p>
          <a:r>
            <a:rPr lang="en-PR" sz="2800" b="1" dirty="0">
              <a:latin typeface="Franklin Gothic Book" panose="020B0503020102020204" pitchFamily="34" charset="0"/>
            </a:rPr>
            <a:t>10. R</a:t>
          </a:r>
          <a:r>
            <a:rPr lang="en-US" sz="2800" b="1" dirty="0">
              <a:latin typeface="Franklin Gothic Book" panose="020B0503020102020204" pitchFamily="34" charset="0"/>
            </a:rPr>
            <a:t>e</a:t>
          </a:r>
          <a:r>
            <a:rPr lang="en-PR" sz="2800" b="1" dirty="0">
              <a:latin typeface="Franklin Gothic Book" panose="020B0503020102020204" pitchFamily="34" charset="0"/>
            </a:rPr>
            <a:t>conocimiento de los logros</a:t>
          </a:r>
          <a:endParaRPr lang="en-US" sz="2800" b="1" dirty="0">
            <a:latin typeface="Franklin Gothic Book" panose="020B0503020102020204" pitchFamily="34" charset="0"/>
          </a:endParaRPr>
        </a:p>
      </dgm:t>
    </dgm:pt>
    <dgm:pt modelId="{2EF806FF-7A13-4E3F-BFA3-D2BBC9F77D35}" type="parTrans" cxnId="{19A7A3BD-9FD7-432A-97BD-C5DBEBA6ADC7}">
      <dgm:prSet/>
      <dgm:spPr/>
      <dgm:t>
        <a:bodyPr/>
        <a:lstStyle/>
        <a:p>
          <a:endParaRPr lang="en-US"/>
        </a:p>
      </dgm:t>
    </dgm:pt>
    <dgm:pt modelId="{5E950407-88F6-4994-9F03-FD73DC6E7D3C}" type="sibTrans" cxnId="{19A7A3BD-9FD7-432A-97BD-C5DBEBA6ADC7}">
      <dgm:prSet/>
      <dgm:spPr/>
      <dgm:t>
        <a:bodyPr/>
        <a:lstStyle/>
        <a:p>
          <a:endParaRPr lang="en-US"/>
        </a:p>
      </dgm:t>
    </dgm:pt>
    <dgm:pt modelId="{B1A5242A-0B9A-CF4F-A50B-692700A2171D}" type="pres">
      <dgm:prSet presAssocID="{6F326138-1088-40B7-ADE3-2F3DB584CEFA}" presName="diagram" presStyleCnt="0">
        <dgm:presLayoutVars>
          <dgm:dir/>
          <dgm:resizeHandles val="exact"/>
        </dgm:presLayoutVars>
      </dgm:prSet>
      <dgm:spPr/>
    </dgm:pt>
    <dgm:pt modelId="{02811557-E7F4-9842-BCEF-6137DD137C83}" type="pres">
      <dgm:prSet presAssocID="{F695B137-FDB1-4C9D-B070-F896FD938512}" presName="node" presStyleLbl="node1" presStyleIdx="0" presStyleCnt="5">
        <dgm:presLayoutVars>
          <dgm:bulletEnabled val="1"/>
        </dgm:presLayoutVars>
      </dgm:prSet>
      <dgm:spPr/>
    </dgm:pt>
    <dgm:pt modelId="{89E4AAFD-5470-1F47-AC04-10BE26F67D85}" type="pres">
      <dgm:prSet presAssocID="{4FBBDF3E-7BCE-47F6-ACE7-6FFECD436B79}" presName="sibTrans" presStyleCnt="0"/>
      <dgm:spPr/>
    </dgm:pt>
    <dgm:pt modelId="{9CDCB039-CE6B-DD47-BDF6-D9CC805B5083}" type="pres">
      <dgm:prSet presAssocID="{2E75B2F3-069C-490F-AE5C-43E48D38802A}" presName="node" presStyleLbl="node1" presStyleIdx="1" presStyleCnt="5">
        <dgm:presLayoutVars>
          <dgm:bulletEnabled val="1"/>
        </dgm:presLayoutVars>
      </dgm:prSet>
      <dgm:spPr/>
    </dgm:pt>
    <dgm:pt modelId="{0719A13A-2FD1-6C45-ACFE-8EF6FE7490A8}" type="pres">
      <dgm:prSet presAssocID="{D6FA5859-3C4D-4CF9-94D8-472F110B645A}" presName="sibTrans" presStyleCnt="0"/>
      <dgm:spPr/>
    </dgm:pt>
    <dgm:pt modelId="{3ECBEE28-7E35-724B-B7CA-38CC00E13B15}" type="pres">
      <dgm:prSet presAssocID="{FD853E68-3069-4B65-BC7B-02C769585EAD}" presName="node" presStyleLbl="node1" presStyleIdx="2" presStyleCnt="5">
        <dgm:presLayoutVars>
          <dgm:bulletEnabled val="1"/>
        </dgm:presLayoutVars>
      </dgm:prSet>
      <dgm:spPr/>
    </dgm:pt>
    <dgm:pt modelId="{3E64B814-B621-E544-AD8F-B46A599D78BD}" type="pres">
      <dgm:prSet presAssocID="{5BE4869C-C099-4FE8-A4CD-7FA79FFBBF69}" presName="sibTrans" presStyleCnt="0"/>
      <dgm:spPr/>
    </dgm:pt>
    <dgm:pt modelId="{E75F86AC-6B1D-9E45-93D2-11B8378EB3C4}" type="pres">
      <dgm:prSet presAssocID="{263ABAD2-0C17-46ED-B27C-B25B7A05CADD}" presName="node" presStyleLbl="node1" presStyleIdx="3" presStyleCnt="5">
        <dgm:presLayoutVars>
          <dgm:bulletEnabled val="1"/>
        </dgm:presLayoutVars>
      </dgm:prSet>
      <dgm:spPr/>
    </dgm:pt>
    <dgm:pt modelId="{5523DEA8-AE70-CE44-AB35-C4D97F724C20}" type="pres">
      <dgm:prSet presAssocID="{F7107883-E616-4988-BA9E-A440B1313448}" presName="sibTrans" presStyleCnt="0"/>
      <dgm:spPr/>
    </dgm:pt>
    <dgm:pt modelId="{607F485B-8CBF-EB43-852C-7DA6E1C365DF}" type="pres">
      <dgm:prSet presAssocID="{58F86DD2-FC29-41DD-BB4D-F1882F4F7903}" presName="node" presStyleLbl="node1" presStyleIdx="4" presStyleCnt="5" custScaleX="124550">
        <dgm:presLayoutVars>
          <dgm:bulletEnabled val="1"/>
        </dgm:presLayoutVars>
      </dgm:prSet>
      <dgm:spPr/>
    </dgm:pt>
  </dgm:ptLst>
  <dgm:cxnLst>
    <dgm:cxn modelId="{492B3E05-0146-4C71-B544-AFF226D4D9C4}" srcId="{6F326138-1088-40B7-ADE3-2F3DB584CEFA}" destId="{FD853E68-3069-4B65-BC7B-02C769585EAD}" srcOrd="2" destOrd="0" parTransId="{2219DC87-C079-44FF-9DEA-ED2682D62594}" sibTransId="{5BE4869C-C099-4FE8-A4CD-7FA79FFBBF69}"/>
    <dgm:cxn modelId="{9B1FA113-B7D4-0E4D-BC57-E0581D587040}" type="presOf" srcId="{2E75B2F3-069C-490F-AE5C-43E48D38802A}" destId="{9CDCB039-CE6B-DD47-BDF6-D9CC805B5083}" srcOrd="0" destOrd="0" presId="urn:microsoft.com/office/officeart/2005/8/layout/default"/>
    <dgm:cxn modelId="{B6D4AB15-70A1-5D40-AEA5-B24E74B9FCEC}" type="presOf" srcId="{F695B137-FDB1-4C9D-B070-F896FD938512}" destId="{02811557-E7F4-9842-BCEF-6137DD137C83}" srcOrd="0" destOrd="0" presId="urn:microsoft.com/office/officeart/2005/8/layout/default"/>
    <dgm:cxn modelId="{50FAF721-3F80-FE48-9191-EDB5A90C20F1}" type="presOf" srcId="{263ABAD2-0C17-46ED-B27C-B25B7A05CADD}" destId="{E75F86AC-6B1D-9E45-93D2-11B8378EB3C4}" srcOrd="0" destOrd="0" presId="urn:microsoft.com/office/officeart/2005/8/layout/default"/>
    <dgm:cxn modelId="{C58A0D4C-5647-014B-8ECC-F40FD2252A9B}" type="presOf" srcId="{6F326138-1088-40B7-ADE3-2F3DB584CEFA}" destId="{B1A5242A-0B9A-CF4F-A50B-692700A2171D}" srcOrd="0" destOrd="0" presId="urn:microsoft.com/office/officeart/2005/8/layout/default"/>
    <dgm:cxn modelId="{FCF61594-221E-F842-91A6-0E27A41F6173}" type="presOf" srcId="{58F86DD2-FC29-41DD-BB4D-F1882F4F7903}" destId="{607F485B-8CBF-EB43-852C-7DA6E1C365DF}" srcOrd="0" destOrd="0" presId="urn:microsoft.com/office/officeart/2005/8/layout/default"/>
    <dgm:cxn modelId="{5491279C-0E5F-DE4E-A539-B4B59E96AAC9}" type="presOf" srcId="{FD853E68-3069-4B65-BC7B-02C769585EAD}" destId="{3ECBEE28-7E35-724B-B7CA-38CC00E13B15}" srcOrd="0" destOrd="0" presId="urn:microsoft.com/office/officeart/2005/8/layout/default"/>
    <dgm:cxn modelId="{19A7A3BD-9FD7-432A-97BD-C5DBEBA6ADC7}" srcId="{6F326138-1088-40B7-ADE3-2F3DB584CEFA}" destId="{58F86DD2-FC29-41DD-BB4D-F1882F4F7903}" srcOrd="4" destOrd="0" parTransId="{2EF806FF-7A13-4E3F-BFA3-D2BBC9F77D35}" sibTransId="{5E950407-88F6-4994-9F03-FD73DC6E7D3C}"/>
    <dgm:cxn modelId="{8D2251DF-1FA3-45A8-B876-5FD999722F7B}" srcId="{6F326138-1088-40B7-ADE3-2F3DB584CEFA}" destId="{263ABAD2-0C17-46ED-B27C-B25B7A05CADD}" srcOrd="3" destOrd="0" parTransId="{B25544A2-CF72-4A42-A053-867C5712376B}" sibTransId="{F7107883-E616-4988-BA9E-A440B1313448}"/>
    <dgm:cxn modelId="{B062FAF6-50A2-4DFF-9E16-3B69A37DC542}" srcId="{6F326138-1088-40B7-ADE3-2F3DB584CEFA}" destId="{2E75B2F3-069C-490F-AE5C-43E48D38802A}" srcOrd="1" destOrd="0" parTransId="{5F6828D0-00A3-47D9-A94D-2ED31074B3FD}" sibTransId="{D6FA5859-3C4D-4CF9-94D8-472F110B645A}"/>
    <dgm:cxn modelId="{BAFD7EFF-1B55-4779-AC22-E35DB8DFF600}" srcId="{6F326138-1088-40B7-ADE3-2F3DB584CEFA}" destId="{F695B137-FDB1-4C9D-B070-F896FD938512}" srcOrd="0" destOrd="0" parTransId="{10D6566A-5D16-4019-A277-845B4C92EE6D}" sibTransId="{4FBBDF3E-7BCE-47F6-ACE7-6FFECD436B79}"/>
    <dgm:cxn modelId="{A9A3D754-E7EC-D744-93D4-AE67820FB402}" type="presParOf" srcId="{B1A5242A-0B9A-CF4F-A50B-692700A2171D}" destId="{02811557-E7F4-9842-BCEF-6137DD137C83}" srcOrd="0" destOrd="0" presId="urn:microsoft.com/office/officeart/2005/8/layout/default"/>
    <dgm:cxn modelId="{03428895-5684-0643-9D14-2B73A40A3F9E}" type="presParOf" srcId="{B1A5242A-0B9A-CF4F-A50B-692700A2171D}" destId="{89E4AAFD-5470-1F47-AC04-10BE26F67D85}" srcOrd="1" destOrd="0" presId="urn:microsoft.com/office/officeart/2005/8/layout/default"/>
    <dgm:cxn modelId="{62DC5D0F-16C5-704E-96B9-65768871BA37}" type="presParOf" srcId="{B1A5242A-0B9A-CF4F-A50B-692700A2171D}" destId="{9CDCB039-CE6B-DD47-BDF6-D9CC805B5083}" srcOrd="2" destOrd="0" presId="urn:microsoft.com/office/officeart/2005/8/layout/default"/>
    <dgm:cxn modelId="{8BAA3159-329B-504A-9517-EAD926137841}" type="presParOf" srcId="{B1A5242A-0B9A-CF4F-A50B-692700A2171D}" destId="{0719A13A-2FD1-6C45-ACFE-8EF6FE7490A8}" srcOrd="3" destOrd="0" presId="urn:microsoft.com/office/officeart/2005/8/layout/default"/>
    <dgm:cxn modelId="{11E02522-E543-4544-8802-2CC3CCBA0E2F}" type="presParOf" srcId="{B1A5242A-0B9A-CF4F-A50B-692700A2171D}" destId="{3ECBEE28-7E35-724B-B7CA-38CC00E13B15}" srcOrd="4" destOrd="0" presId="urn:microsoft.com/office/officeart/2005/8/layout/default"/>
    <dgm:cxn modelId="{F364B588-DD08-934D-97B9-5B08A58FDCC5}" type="presParOf" srcId="{B1A5242A-0B9A-CF4F-A50B-692700A2171D}" destId="{3E64B814-B621-E544-AD8F-B46A599D78BD}" srcOrd="5" destOrd="0" presId="urn:microsoft.com/office/officeart/2005/8/layout/default"/>
    <dgm:cxn modelId="{62CB0CCF-1409-F241-9C5E-5E13A65DDD0F}" type="presParOf" srcId="{B1A5242A-0B9A-CF4F-A50B-692700A2171D}" destId="{E75F86AC-6B1D-9E45-93D2-11B8378EB3C4}" srcOrd="6" destOrd="0" presId="urn:microsoft.com/office/officeart/2005/8/layout/default"/>
    <dgm:cxn modelId="{62418CF0-A081-4A48-8C3A-67A564C297CD}" type="presParOf" srcId="{B1A5242A-0B9A-CF4F-A50B-692700A2171D}" destId="{5523DEA8-AE70-CE44-AB35-C4D97F724C20}" srcOrd="7" destOrd="0" presId="urn:microsoft.com/office/officeart/2005/8/layout/default"/>
    <dgm:cxn modelId="{62D53F28-B4B7-A345-A05A-8DA214B924C4}" type="presParOf" srcId="{B1A5242A-0B9A-CF4F-A50B-692700A2171D}" destId="{607F485B-8CBF-EB43-852C-7DA6E1C365D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F05FB-38BA-464E-831A-D501ED23B1E7}">
      <dsp:nvSpPr>
        <dsp:cNvPr id="0" name=""/>
        <dsp:cNvSpPr/>
      </dsp:nvSpPr>
      <dsp:spPr>
        <a:xfrm>
          <a:off x="0" y="2577"/>
          <a:ext cx="7958331" cy="103217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latin typeface="Franklin Gothic Book" panose="020B0503020102020204" pitchFamily="34" charset="0"/>
            </a:rPr>
            <a:t>1. Establecer la relevancia de </a:t>
          </a:r>
          <a:r>
            <a:rPr lang="es-ES_tradnl" sz="2800" b="1" kern="1200" noProof="0" dirty="0">
              <a:latin typeface="Franklin Gothic Book" panose="020B0503020102020204" pitchFamily="34" charset="0"/>
            </a:rPr>
            <a:t>la planificación </a:t>
          </a:r>
          <a:r>
            <a:rPr lang="es-ES_tradnl" sz="2800" b="1" kern="1200" dirty="0">
              <a:latin typeface="Franklin Gothic Book" panose="020B0503020102020204" pitchFamily="34" charset="0"/>
            </a:rPr>
            <a:t>para clubes del Distrito.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0387" y="52964"/>
        <a:ext cx="7857557" cy="931402"/>
      </dsp:txXfrm>
    </dsp:sp>
    <dsp:sp modelId="{A9ED5057-9990-6246-883F-00C9C6FAC2E8}">
      <dsp:nvSpPr>
        <dsp:cNvPr id="0" name=""/>
        <dsp:cNvSpPr/>
      </dsp:nvSpPr>
      <dsp:spPr>
        <a:xfrm>
          <a:off x="0" y="1038432"/>
          <a:ext cx="7958331" cy="103217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500" kern="1200" dirty="0"/>
            <a:t>2. </a:t>
          </a:r>
          <a:r>
            <a:rPr lang="es-ES_tradnl" sz="2800" b="1" kern="1200" dirty="0">
              <a:latin typeface="Franklin Gothic Book" panose="020B0503020102020204" pitchFamily="34" charset="0"/>
            </a:rPr>
            <a:t>2. Demostrar la diferencia entre plan estratégico y plan anual.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0387" y="1088819"/>
        <a:ext cx="7857557" cy="931402"/>
      </dsp:txXfrm>
    </dsp:sp>
    <dsp:sp modelId="{3091EE4A-89F5-B048-8F87-0F631ABF3410}">
      <dsp:nvSpPr>
        <dsp:cNvPr id="0" name=""/>
        <dsp:cNvSpPr/>
      </dsp:nvSpPr>
      <dsp:spPr>
        <a:xfrm>
          <a:off x="0" y="2087461"/>
          <a:ext cx="7958331" cy="103217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latin typeface="Franklin Gothic Book" panose="020B0503020102020204" pitchFamily="34" charset="0"/>
            </a:rPr>
            <a:t>3. Fortalecer las destrezas de liderazgo a nivel local.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0387" y="2137848"/>
        <a:ext cx="7857557" cy="931402"/>
      </dsp:txXfrm>
    </dsp:sp>
    <dsp:sp modelId="{25FB49DB-1AC1-CE4E-907A-5E57B58B2DB0}">
      <dsp:nvSpPr>
        <dsp:cNvPr id="0" name=""/>
        <dsp:cNvSpPr/>
      </dsp:nvSpPr>
      <dsp:spPr>
        <a:xfrm>
          <a:off x="0" y="3129903"/>
          <a:ext cx="7958331" cy="103217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0" kern="1200" dirty="0">
              <a:latin typeface="Franklin Gothic Book" panose="020B0503020102020204" pitchFamily="34" charset="0"/>
            </a:rPr>
            <a:t>4. Colaborar en el mejoramiento de los procedimientos operacionales y administrativos de los clubes.</a:t>
          </a:r>
          <a:endParaRPr lang="en-US" sz="2800" b="0" kern="1200" dirty="0">
            <a:latin typeface="Franklin Gothic Book" panose="020B0503020102020204" pitchFamily="34" charset="0"/>
          </a:endParaRPr>
        </a:p>
      </dsp:txBody>
      <dsp:txXfrm>
        <a:off x="50387" y="3180290"/>
        <a:ext cx="7857557" cy="9314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06BE3-23E1-7444-91EA-703F7720F1A7}">
      <dsp:nvSpPr>
        <dsp:cNvPr id="0" name=""/>
        <dsp:cNvSpPr/>
      </dsp:nvSpPr>
      <dsp:spPr>
        <a:xfrm>
          <a:off x="2207563" y="606744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29561" y="649966"/>
        <a:ext cx="24978" cy="4995"/>
      </dsp:txXfrm>
    </dsp:sp>
    <dsp:sp modelId="{68A1BE03-CE97-3346-86FD-E333032090CC}">
      <dsp:nvSpPr>
        <dsp:cNvPr id="0" name=""/>
        <dsp:cNvSpPr/>
      </dsp:nvSpPr>
      <dsp:spPr>
        <a:xfrm>
          <a:off x="37290" y="842"/>
          <a:ext cx="2172072" cy="13032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kern="1200"/>
            <a:t>1. </a:t>
          </a:r>
          <a:r>
            <a:rPr lang="en-PR" sz="1800" b="1" kern="1200"/>
            <a:t>Planificaci</a:t>
          </a:r>
          <a:r>
            <a:rPr lang="en-US" sz="1800" b="1" kern="1200"/>
            <a:t>ó</a:t>
          </a:r>
          <a:r>
            <a:rPr lang="en-PR" sz="1800" b="1" kern="1200"/>
            <a:t>n: </a:t>
          </a:r>
          <a:r>
            <a:rPr lang="en-PR" sz="1800" kern="1200"/>
            <a:t>proceso para identificar,definir, actuar,establecer</a:t>
          </a:r>
          <a:endParaRPr lang="en-US" sz="1800" kern="1200"/>
        </a:p>
      </dsp:txBody>
      <dsp:txXfrm>
        <a:off x="37290" y="842"/>
        <a:ext cx="2172072" cy="1303243"/>
      </dsp:txXfrm>
    </dsp:sp>
    <dsp:sp modelId="{900FA940-2B7C-0848-B57D-09882DF7CF1C}">
      <dsp:nvSpPr>
        <dsp:cNvPr id="0" name=""/>
        <dsp:cNvSpPr/>
      </dsp:nvSpPr>
      <dsp:spPr>
        <a:xfrm>
          <a:off x="4879211" y="606744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01210" y="649966"/>
        <a:ext cx="24978" cy="4995"/>
      </dsp:txXfrm>
    </dsp:sp>
    <dsp:sp modelId="{8A691026-F2E7-DB45-84B7-24EE3AE2C800}">
      <dsp:nvSpPr>
        <dsp:cNvPr id="0" name=""/>
        <dsp:cNvSpPr/>
      </dsp:nvSpPr>
      <dsp:spPr>
        <a:xfrm>
          <a:off x="2708939" y="842"/>
          <a:ext cx="2172072" cy="13032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2. Plan estrat</a:t>
          </a:r>
          <a:r>
            <a:rPr lang="en-US" sz="1800" b="1" kern="1200"/>
            <a:t>é</a:t>
          </a:r>
          <a:r>
            <a:rPr lang="en-PR" sz="1800" b="1" kern="1200"/>
            <a:t>gico:  </a:t>
          </a:r>
          <a:r>
            <a:rPr lang="en-PR" sz="1800" kern="1200"/>
            <a:t>direccion a largo plazo</a:t>
          </a:r>
          <a:endParaRPr lang="en-US" sz="1800" kern="1200"/>
        </a:p>
      </dsp:txBody>
      <dsp:txXfrm>
        <a:off x="2708939" y="842"/>
        <a:ext cx="2172072" cy="1303243"/>
      </dsp:txXfrm>
    </dsp:sp>
    <dsp:sp modelId="{D0AAFD1C-2AA1-1A47-ABED-68E30AC8F815}">
      <dsp:nvSpPr>
        <dsp:cNvPr id="0" name=""/>
        <dsp:cNvSpPr/>
      </dsp:nvSpPr>
      <dsp:spPr>
        <a:xfrm>
          <a:off x="7550860" y="606744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72859" y="649966"/>
        <a:ext cx="24978" cy="4995"/>
      </dsp:txXfrm>
    </dsp:sp>
    <dsp:sp modelId="{9C46BCB8-E6DE-2146-A0B3-EE8BDC873EC3}">
      <dsp:nvSpPr>
        <dsp:cNvPr id="0" name=""/>
        <dsp:cNvSpPr/>
      </dsp:nvSpPr>
      <dsp:spPr>
        <a:xfrm>
          <a:off x="5380588" y="842"/>
          <a:ext cx="2172072" cy="13032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3. Plan a</a:t>
          </a:r>
          <a:r>
            <a:rPr lang="en-US" sz="1800" b="1" kern="1200"/>
            <a:t>n</a:t>
          </a:r>
          <a:r>
            <a:rPr lang="en-PR" sz="1800" b="1" kern="1200"/>
            <a:t>ual: </a:t>
          </a:r>
          <a:r>
            <a:rPr lang="en-PR" sz="1800" kern="1200"/>
            <a:t>objetivos, actividades en tiempo limitado (12 meses)</a:t>
          </a:r>
          <a:endParaRPr lang="en-US" sz="1800" kern="1200"/>
        </a:p>
      </dsp:txBody>
      <dsp:txXfrm>
        <a:off x="5380588" y="842"/>
        <a:ext cx="2172072" cy="1303243"/>
      </dsp:txXfrm>
    </dsp:sp>
    <dsp:sp modelId="{2CD72C02-380C-7549-BCAE-95C5A2BBD01E}">
      <dsp:nvSpPr>
        <dsp:cNvPr id="0" name=""/>
        <dsp:cNvSpPr/>
      </dsp:nvSpPr>
      <dsp:spPr>
        <a:xfrm>
          <a:off x="1123327" y="1302285"/>
          <a:ext cx="8014945" cy="468976"/>
        </a:xfrm>
        <a:custGeom>
          <a:avLst/>
          <a:gdLst/>
          <a:ahLst/>
          <a:cxnLst/>
          <a:rect l="0" t="0" r="0" b="0"/>
          <a:pathLst>
            <a:path>
              <a:moveTo>
                <a:pt x="8014945" y="0"/>
              </a:moveTo>
              <a:lnTo>
                <a:pt x="8014945" y="251588"/>
              </a:lnTo>
              <a:lnTo>
                <a:pt x="0" y="251588"/>
              </a:lnTo>
              <a:lnTo>
                <a:pt x="0" y="46897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30037" y="1534276"/>
        <a:ext cx="401525" cy="4995"/>
      </dsp:txXfrm>
    </dsp:sp>
    <dsp:sp modelId="{4ACAA07A-6A76-8342-8AD2-14F9861FD12B}">
      <dsp:nvSpPr>
        <dsp:cNvPr id="0" name=""/>
        <dsp:cNvSpPr/>
      </dsp:nvSpPr>
      <dsp:spPr>
        <a:xfrm>
          <a:off x="8052236" y="842"/>
          <a:ext cx="2172072" cy="13032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4. Objetivo: </a:t>
          </a:r>
          <a:r>
            <a:rPr lang="en-PR" sz="1800" kern="1200"/>
            <a:t>lo que deseamos lograr en tiempo determinado</a:t>
          </a:r>
          <a:endParaRPr lang="en-US" sz="1800" kern="1200"/>
        </a:p>
      </dsp:txBody>
      <dsp:txXfrm>
        <a:off x="8052236" y="842"/>
        <a:ext cx="2172072" cy="1303243"/>
      </dsp:txXfrm>
    </dsp:sp>
    <dsp:sp modelId="{D1B3BA49-762E-2444-B6A7-24CA6626DCE3}">
      <dsp:nvSpPr>
        <dsp:cNvPr id="0" name=""/>
        <dsp:cNvSpPr/>
      </dsp:nvSpPr>
      <dsp:spPr>
        <a:xfrm>
          <a:off x="2207563" y="2409563"/>
          <a:ext cx="4689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97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29561" y="2452786"/>
        <a:ext cx="24978" cy="4995"/>
      </dsp:txXfrm>
    </dsp:sp>
    <dsp:sp modelId="{49382989-6758-9A48-82B5-2D6059F22F5C}">
      <dsp:nvSpPr>
        <dsp:cNvPr id="0" name=""/>
        <dsp:cNvSpPr/>
      </dsp:nvSpPr>
      <dsp:spPr>
        <a:xfrm>
          <a:off x="37290" y="1803662"/>
          <a:ext cx="2172072" cy="13032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5. Estrategia: </a:t>
          </a:r>
          <a:r>
            <a:rPr lang="en-PR" sz="1800" kern="1200"/>
            <a:t>medio para lograr el fin (meta)</a:t>
          </a:r>
          <a:endParaRPr lang="en-US" sz="1800" kern="1200"/>
        </a:p>
      </dsp:txBody>
      <dsp:txXfrm>
        <a:off x="37290" y="1803662"/>
        <a:ext cx="2172072" cy="1303243"/>
      </dsp:txXfrm>
    </dsp:sp>
    <dsp:sp modelId="{7787921B-C766-444D-83BB-D087EB534235}">
      <dsp:nvSpPr>
        <dsp:cNvPr id="0" name=""/>
        <dsp:cNvSpPr/>
      </dsp:nvSpPr>
      <dsp:spPr>
        <a:xfrm>
          <a:off x="2708939" y="1803662"/>
          <a:ext cx="2172072" cy="13032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33" tIns="111721" rIns="106433" bIns="111721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1800" b="1" kern="1200"/>
            <a:t>6. Evaluar: </a:t>
          </a:r>
          <a:r>
            <a:rPr lang="en-PR" sz="1800" kern="1200"/>
            <a:t>valorar con evidencia, medi</a:t>
          </a:r>
          <a:r>
            <a:rPr lang="en-US" sz="1800" kern="1200"/>
            <a:t>r de</a:t>
          </a:r>
          <a:r>
            <a:rPr lang="en-PR" sz="1800" kern="1200"/>
            <a:t> logros</a:t>
          </a:r>
          <a:endParaRPr lang="en-US" sz="1800" kern="1200"/>
        </a:p>
      </dsp:txBody>
      <dsp:txXfrm>
        <a:off x="2708939" y="1803662"/>
        <a:ext cx="2172072" cy="13032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8E79D-AD7F-334B-B6F1-9B8142A488FB}">
      <dsp:nvSpPr>
        <dsp:cNvPr id="0" name=""/>
        <dsp:cNvSpPr/>
      </dsp:nvSpPr>
      <dsp:spPr>
        <a:xfrm>
          <a:off x="3006" y="3610"/>
          <a:ext cx="2385020" cy="14310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/>
            <a:t>1. Claridad y objetivos comunes</a:t>
          </a:r>
          <a:endParaRPr lang="en-US" sz="3000" kern="1200"/>
        </a:p>
      </dsp:txBody>
      <dsp:txXfrm>
        <a:off x="3006" y="3610"/>
        <a:ext cx="2385020" cy="1431012"/>
      </dsp:txXfrm>
    </dsp:sp>
    <dsp:sp modelId="{DB57A054-B6CB-8F4C-9FEA-1A8D1373910E}">
      <dsp:nvSpPr>
        <dsp:cNvPr id="0" name=""/>
        <dsp:cNvSpPr/>
      </dsp:nvSpPr>
      <dsp:spPr>
        <a:xfrm>
          <a:off x="2626528" y="3610"/>
          <a:ext cx="2385020" cy="1431012"/>
        </a:xfrm>
        <a:prstGeom prst="rect">
          <a:avLst/>
        </a:prstGeom>
        <a:solidFill>
          <a:schemeClr val="accent2">
            <a:hueOff val="-1725315"/>
            <a:satOff val="7643"/>
            <a:lumOff val="-28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/>
            <a:t>2. Maximizar recursos</a:t>
          </a:r>
          <a:endParaRPr lang="en-US" sz="3000" kern="1200"/>
        </a:p>
      </dsp:txBody>
      <dsp:txXfrm>
        <a:off x="2626528" y="3610"/>
        <a:ext cx="2385020" cy="1431012"/>
      </dsp:txXfrm>
    </dsp:sp>
    <dsp:sp modelId="{FF9E9D9D-B1A3-AE41-A715-C8C45B6B4D45}">
      <dsp:nvSpPr>
        <dsp:cNvPr id="0" name=""/>
        <dsp:cNvSpPr/>
      </dsp:nvSpPr>
      <dsp:spPr>
        <a:xfrm>
          <a:off x="5250051" y="3610"/>
          <a:ext cx="2385020" cy="1431012"/>
        </a:xfrm>
        <a:prstGeom prst="rect">
          <a:avLst/>
        </a:prstGeom>
        <a:solidFill>
          <a:schemeClr val="accent2">
            <a:hueOff val="-3450629"/>
            <a:satOff val="15286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3. Toma de decis</a:t>
          </a:r>
          <a:r>
            <a:rPr lang="en-US" sz="3000" kern="1200" dirty="0" err="1"/>
            <a:t>i</a:t>
          </a:r>
          <a:r>
            <a:rPr lang="en-PR" sz="3000" kern="1200" dirty="0"/>
            <a:t>ones inteligente</a:t>
          </a:r>
          <a:endParaRPr lang="en-US" sz="3000" kern="1200" dirty="0"/>
        </a:p>
      </dsp:txBody>
      <dsp:txXfrm>
        <a:off x="5250051" y="3610"/>
        <a:ext cx="2385020" cy="1431012"/>
      </dsp:txXfrm>
    </dsp:sp>
    <dsp:sp modelId="{A9652476-88EC-2A44-9CAC-2A185604B5C9}">
      <dsp:nvSpPr>
        <dsp:cNvPr id="0" name=""/>
        <dsp:cNvSpPr/>
      </dsp:nvSpPr>
      <dsp:spPr>
        <a:xfrm>
          <a:off x="7873573" y="3610"/>
          <a:ext cx="2385020" cy="1431012"/>
        </a:xfrm>
        <a:prstGeom prst="rect">
          <a:avLst/>
        </a:prstGeom>
        <a:solidFill>
          <a:schemeClr val="accent2">
            <a:hueOff val="-5175944"/>
            <a:satOff val="22930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4. </a:t>
          </a:r>
          <a:r>
            <a:rPr lang="en-US" sz="3000" kern="1200" dirty="0"/>
            <a:t>A</a:t>
          </a:r>
          <a:r>
            <a:rPr lang="en-PR" sz="3000" kern="1200" dirty="0"/>
            <a:t>daptaci</a:t>
          </a:r>
          <a:r>
            <a:rPr lang="en-US" sz="3000" kern="1200" dirty="0"/>
            <a:t>ó</a:t>
          </a:r>
          <a:r>
            <a:rPr lang="en-PR" sz="3000" kern="1200" dirty="0"/>
            <a:t>n al cambio</a:t>
          </a:r>
          <a:endParaRPr lang="en-US" sz="3000" kern="1200" dirty="0"/>
        </a:p>
      </dsp:txBody>
      <dsp:txXfrm>
        <a:off x="7873573" y="3610"/>
        <a:ext cx="2385020" cy="1431012"/>
      </dsp:txXfrm>
    </dsp:sp>
    <dsp:sp modelId="{AF764900-E57E-2B4F-A843-44298FE779ED}">
      <dsp:nvSpPr>
        <dsp:cNvPr id="0" name=""/>
        <dsp:cNvSpPr/>
      </dsp:nvSpPr>
      <dsp:spPr>
        <a:xfrm>
          <a:off x="1314767" y="1673125"/>
          <a:ext cx="2385020" cy="1431012"/>
        </a:xfrm>
        <a:prstGeom prst="rect">
          <a:avLst/>
        </a:prstGeom>
        <a:solidFill>
          <a:schemeClr val="accent2">
            <a:hueOff val="-6901259"/>
            <a:satOff val="30573"/>
            <a:lumOff val="-11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5. </a:t>
          </a:r>
          <a:r>
            <a:rPr lang="en-US" sz="3000" kern="1200" dirty="0"/>
            <a:t>A</a:t>
          </a:r>
          <a:r>
            <a:rPr lang="en-PR" sz="3000" kern="1200" dirty="0"/>
            <a:t>signaci</a:t>
          </a:r>
          <a:r>
            <a:rPr lang="en-US" sz="3000" kern="1200" dirty="0"/>
            <a:t>ó</a:t>
          </a:r>
          <a:r>
            <a:rPr lang="en-PR" sz="3000" kern="1200" dirty="0"/>
            <a:t>n de recursos</a:t>
          </a:r>
          <a:endParaRPr lang="en-US" sz="3000" kern="1200" dirty="0"/>
        </a:p>
      </dsp:txBody>
      <dsp:txXfrm>
        <a:off x="1314767" y="1673125"/>
        <a:ext cx="2385020" cy="1431012"/>
      </dsp:txXfrm>
    </dsp:sp>
    <dsp:sp modelId="{8C5C12F0-B214-3748-9B2F-2BA41AAEB303}">
      <dsp:nvSpPr>
        <dsp:cNvPr id="0" name=""/>
        <dsp:cNvSpPr/>
      </dsp:nvSpPr>
      <dsp:spPr>
        <a:xfrm>
          <a:off x="3938289" y="1673125"/>
          <a:ext cx="2385020" cy="1431012"/>
        </a:xfrm>
        <a:prstGeom prst="rect">
          <a:avLst/>
        </a:prstGeom>
        <a:solidFill>
          <a:schemeClr val="accent2">
            <a:hueOff val="-8626573"/>
            <a:satOff val="38216"/>
            <a:lumOff val="-140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6. </a:t>
          </a:r>
          <a:r>
            <a:rPr lang="en-US" sz="3000" kern="1200" dirty="0"/>
            <a:t>R</a:t>
          </a:r>
          <a:r>
            <a:rPr lang="en-PR" sz="3000" kern="1200" dirty="0"/>
            <a:t>endici</a:t>
          </a:r>
          <a:r>
            <a:rPr lang="en-US" sz="3000" kern="1200" dirty="0"/>
            <a:t>ó</a:t>
          </a:r>
          <a:r>
            <a:rPr lang="en-PR" sz="3000" kern="1200" dirty="0"/>
            <a:t>n de cuentas</a:t>
          </a:r>
          <a:endParaRPr lang="en-US" sz="3000" kern="1200" dirty="0"/>
        </a:p>
      </dsp:txBody>
      <dsp:txXfrm>
        <a:off x="3938289" y="1673125"/>
        <a:ext cx="2385020" cy="1431012"/>
      </dsp:txXfrm>
    </dsp:sp>
    <dsp:sp modelId="{0981590C-E412-E04D-B826-2973C6F2637F}">
      <dsp:nvSpPr>
        <dsp:cNvPr id="0" name=""/>
        <dsp:cNvSpPr/>
      </dsp:nvSpPr>
      <dsp:spPr>
        <a:xfrm>
          <a:off x="6561812" y="1673125"/>
          <a:ext cx="2385020" cy="1431012"/>
        </a:xfrm>
        <a:prstGeom prst="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3000" kern="1200" dirty="0"/>
            <a:t>7. </a:t>
          </a:r>
          <a:r>
            <a:rPr lang="en-US" sz="3000" kern="1200" dirty="0"/>
            <a:t>E</a:t>
          </a:r>
          <a:r>
            <a:rPr lang="en-PR" sz="3000" kern="1200" dirty="0"/>
            <a:t>valuaci</a:t>
          </a:r>
          <a:r>
            <a:rPr lang="en-US" sz="3000" kern="1200" dirty="0"/>
            <a:t>ó</a:t>
          </a:r>
          <a:r>
            <a:rPr lang="en-PR" sz="3000" kern="1200" dirty="0"/>
            <a:t>n </a:t>
          </a:r>
          <a:endParaRPr lang="en-US" sz="3000" kern="1200" dirty="0"/>
        </a:p>
      </dsp:txBody>
      <dsp:txXfrm>
        <a:off x="6561812" y="1673125"/>
        <a:ext cx="2385020" cy="1431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8BA86-602A-A448-9245-E6A3FB3CE773}">
      <dsp:nvSpPr>
        <dsp:cNvPr id="0" name=""/>
        <dsp:cNvSpPr/>
      </dsp:nvSpPr>
      <dsp:spPr>
        <a:xfrm>
          <a:off x="0" y="915228"/>
          <a:ext cx="5914209" cy="1053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1. Altrusa Internacional</a:t>
          </a:r>
        </a:p>
      </dsp:txBody>
      <dsp:txXfrm>
        <a:off x="51403" y="966631"/>
        <a:ext cx="5811403" cy="950194"/>
      </dsp:txXfrm>
    </dsp:sp>
    <dsp:sp modelId="{2AA30348-FF17-E947-B800-A4541B9EB70C}">
      <dsp:nvSpPr>
        <dsp:cNvPr id="0" name=""/>
        <dsp:cNvSpPr/>
      </dsp:nvSpPr>
      <dsp:spPr>
        <a:xfrm>
          <a:off x="0" y="2097828"/>
          <a:ext cx="5914209" cy="1053000"/>
        </a:xfrm>
        <a:prstGeom prst="roundRect">
          <a:avLst/>
        </a:prstGeom>
        <a:gradFill rotWithShape="0">
          <a:gsLst>
            <a:gs pos="0">
              <a:schemeClr val="accent2">
                <a:hueOff val="-5175944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4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4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2. </a:t>
          </a:r>
          <a:r>
            <a:rPr lang="es-ES_tradnl" sz="4500" kern="1200" noProof="0" dirty="0"/>
            <a:t>Distrito</a:t>
          </a:r>
          <a:r>
            <a:rPr lang="en-US" sz="4500" kern="1200" dirty="0"/>
            <a:t>s Altrusa</a:t>
          </a:r>
        </a:p>
      </dsp:txBody>
      <dsp:txXfrm>
        <a:off x="51403" y="2149231"/>
        <a:ext cx="5811403" cy="950194"/>
      </dsp:txXfrm>
    </dsp:sp>
    <dsp:sp modelId="{80E962CD-97F9-3E41-B7D7-763948B7E551}">
      <dsp:nvSpPr>
        <dsp:cNvPr id="0" name=""/>
        <dsp:cNvSpPr/>
      </dsp:nvSpPr>
      <dsp:spPr>
        <a:xfrm>
          <a:off x="0" y="3280428"/>
          <a:ext cx="5914209" cy="1053000"/>
        </a:xfrm>
        <a:prstGeom prst="roundRect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3. </a:t>
          </a:r>
          <a:r>
            <a:rPr lang="en-US" sz="4500" kern="1200" dirty="0" err="1"/>
            <a:t>Clubes</a:t>
          </a:r>
          <a:r>
            <a:rPr lang="en-US" sz="4500" kern="1200" dirty="0"/>
            <a:t> Altrusa</a:t>
          </a:r>
        </a:p>
      </dsp:txBody>
      <dsp:txXfrm>
        <a:off x="51403" y="3331831"/>
        <a:ext cx="5811403" cy="9501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49C14-8ACD-DE4A-998C-574115295ADA}">
      <dsp:nvSpPr>
        <dsp:cNvPr id="0" name=""/>
        <dsp:cNvSpPr/>
      </dsp:nvSpPr>
      <dsp:spPr>
        <a:xfrm>
          <a:off x="0" y="3729"/>
          <a:ext cx="6151562" cy="9885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400" b="1" kern="1200" dirty="0"/>
            <a:t> </a:t>
          </a:r>
          <a:r>
            <a:rPr lang="es-ES_tradnl" sz="2400" b="1" kern="1200" dirty="0">
              <a:solidFill>
                <a:schemeClr val="tx1"/>
              </a:solidFill>
            </a:rPr>
            <a:t>continuidad y uniformidad en los Objetivos Estratégicos</a:t>
          </a:r>
          <a:r>
            <a:rPr lang="es-ES_tradnl" sz="2800" b="1" kern="1200" dirty="0">
              <a:solidFill>
                <a:schemeClr val="tx1"/>
              </a:solidFill>
            </a:rPr>
            <a:t>.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8256" y="51985"/>
        <a:ext cx="6055050" cy="892018"/>
      </dsp:txXfrm>
    </dsp:sp>
    <dsp:sp modelId="{E07991A4-12E8-A947-B0A8-712D813CC361}">
      <dsp:nvSpPr>
        <dsp:cNvPr id="0" name=""/>
        <dsp:cNvSpPr/>
      </dsp:nvSpPr>
      <dsp:spPr>
        <a:xfrm>
          <a:off x="0" y="1003411"/>
          <a:ext cx="6151562" cy="988530"/>
        </a:xfrm>
        <a:prstGeom prst="roundRect">
          <a:avLst/>
        </a:prstGeom>
        <a:solidFill>
          <a:schemeClr val="accent2">
            <a:hueOff val="-2070378"/>
            <a:satOff val="9172"/>
            <a:lumOff val="-3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solidFill>
                <a:schemeClr val="bg1">
                  <a:lumMod val="95000"/>
                </a:schemeClr>
              </a:solidFill>
            </a:rPr>
            <a:t>Implementar</a:t>
          </a:r>
          <a:r>
            <a:rPr lang="es-ES_tradnl" sz="2800" b="1" kern="1200" dirty="0"/>
            <a:t> </a:t>
          </a:r>
          <a:r>
            <a:rPr lang="es-ES_tradnl" sz="2800" b="1" kern="1200" dirty="0">
              <a:solidFill>
                <a:schemeClr val="tx1"/>
              </a:solidFill>
            </a:rPr>
            <a:t>los objetivos de la misma forma en todos los niveles.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8256" y="1051667"/>
        <a:ext cx="6055050" cy="892018"/>
      </dsp:txXfrm>
    </dsp:sp>
    <dsp:sp modelId="{BD613CAE-6932-4D42-9D93-3746C7DBFDF8}">
      <dsp:nvSpPr>
        <dsp:cNvPr id="0" name=""/>
        <dsp:cNvSpPr/>
      </dsp:nvSpPr>
      <dsp:spPr>
        <a:xfrm>
          <a:off x="0" y="2003093"/>
          <a:ext cx="6151562" cy="988530"/>
        </a:xfrm>
        <a:prstGeom prst="roundRect">
          <a:avLst/>
        </a:prstGeom>
        <a:solidFill>
          <a:schemeClr val="accent2">
            <a:hueOff val="-4140755"/>
            <a:satOff val="18344"/>
            <a:lumOff val="-67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>
              <a:solidFill>
                <a:schemeClr val="bg1">
                  <a:lumMod val="95000"/>
                </a:schemeClr>
              </a:solidFill>
            </a:rPr>
            <a:t>Garantizar</a:t>
          </a:r>
          <a:r>
            <a:rPr lang="es-ES_tradnl" sz="2400" kern="1200" dirty="0"/>
            <a:t> </a:t>
          </a:r>
          <a:r>
            <a:rPr lang="es-ES_tradnl" sz="2400" b="1" kern="1200" dirty="0">
              <a:solidFill>
                <a:schemeClr val="tx1"/>
              </a:solidFill>
            </a:rPr>
            <a:t>el entendimiento de cada objetivo para facilitar su implementación.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8256" y="2051349"/>
        <a:ext cx="6055050" cy="892018"/>
      </dsp:txXfrm>
    </dsp:sp>
    <dsp:sp modelId="{2AB3D12F-9A40-E944-874D-81058191FD93}">
      <dsp:nvSpPr>
        <dsp:cNvPr id="0" name=""/>
        <dsp:cNvSpPr/>
      </dsp:nvSpPr>
      <dsp:spPr>
        <a:xfrm>
          <a:off x="0" y="3002775"/>
          <a:ext cx="6151562" cy="988530"/>
        </a:xfrm>
        <a:prstGeom prst="roundRect">
          <a:avLst/>
        </a:prstGeom>
        <a:solidFill>
          <a:schemeClr val="accent2">
            <a:hueOff val="-6211133"/>
            <a:satOff val="27515"/>
            <a:lumOff val="-10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b="1" kern="1200" dirty="0">
              <a:solidFill>
                <a:schemeClr val="bg1">
                  <a:lumMod val="95000"/>
                </a:schemeClr>
              </a:solidFill>
            </a:rPr>
            <a:t>Asegurar</a:t>
          </a:r>
          <a:r>
            <a:rPr lang="es-ES_tradnl" sz="2800" b="1" kern="1200" dirty="0">
              <a:solidFill>
                <a:srgbClr val="C00000"/>
              </a:solidFill>
            </a:rPr>
            <a:t> </a:t>
          </a:r>
          <a:r>
            <a:rPr lang="es-ES_tradnl" sz="2800" b="1" kern="1200" dirty="0">
              <a:solidFill>
                <a:schemeClr val="tx1"/>
              </a:solidFill>
            </a:rPr>
            <a:t>el cumplimiento  con  las políticas aprobadas</a:t>
          </a:r>
          <a:r>
            <a:rPr lang="es-ES_tradnl" sz="2800" kern="1200" dirty="0"/>
            <a:t>.</a:t>
          </a:r>
          <a:endParaRPr lang="en-US" sz="2800" kern="1200" dirty="0"/>
        </a:p>
      </dsp:txBody>
      <dsp:txXfrm>
        <a:off x="48256" y="3051031"/>
        <a:ext cx="6055050" cy="892018"/>
      </dsp:txXfrm>
    </dsp:sp>
    <dsp:sp modelId="{ABB2E83E-A9CD-EB45-AF42-D1BE208ED58B}">
      <dsp:nvSpPr>
        <dsp:cNvPr id="0" name=""/>
        <dsp:cNvSpPr/>
      </dsp:nvSpPr>
      <dsp:spPr>
        <a:xfrm>
          <a:off x="0" y="4002457"/>
          <a:ext cx="6151562" cy="988530"/>
        </a:xfrm>
        <a:prstGeom prst="roundRect">
          <a:avLst/>
        </a:prstGeom>
        <a:solidFill>
          <a:schemeClr val="accent2">
            <a:hueOff val="-8281511"/>
            <a:satOff val="36687"/>
            <a:lumOff val="-134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chemeClr val="bg1">
                  <a:lumMod val="95000"/>
                </a:schemeClr>
              </a:solidFill>
            </a:rPr>
            <a:t>Evaluar</a:t>
          </a:r>
          <a:r>
            <a:rPr lang="es-ES_tradnl" sz="2400" b="1" kern="1200" noProof="0" dirty="0">
              <a:solidFill>
                <a:srgbClr val="C00000"/>
              </a:solidFill>
            </a:rPr>
            <a:t> </a:t>
          </a:r>
          <a:r>
            <a:rPr lang="es-ES_tradnl" sz="2400" b="1" kern="1200" noProof="0" dirty="0">
              <a:solidFill>
                <a:schemeClr val="tx1"/>
              </a:solidFill>
            </a:rPr>
            <a:t>el  club, según resultados obtenidos: Ej. Clubes Distinguidos (</a:t>
          </a:r>
          <a:r>
            <a:rPr lang="es-ES_tradnl" sz="2400" b="1" kern="1200" noProof="0" dirty="0" err="1">
              <a:solidFill>
                <a:schemeClr val="tx1"/>
              </a:solidFill>
            </a:rPr>
            <a:t>Annual</a:t>
          </a:r>
          <a:r>
            <a:rPr lang="es-ES_tradnl" sz="2400" b="1" kern="1200" noProof="0" dirty="0">
              <a:solidFill>
                <a:schemeClr val="tx1"/>
              </a:solidFill>
            </a:rPr>
            <a:t> Club </a:t>
          </a:r>
          <a:r>
            <a:rPr lang="es-ES_tradnl" sz="2400" b="1" kern="1200" noProof="0" dirty="0" err="1">
              <a:solidFill>
                <a:schemeClr val="tx1"/>
              </a:solidFill>
            </a:rPr>
            <a:t>Report</a:t>
          </a:r>
          <a:r>
            <a:rPr lang="es-ES_tradnl" sz="2400" b="1" kern="1200" noProof="0" dirty="0">
              <a:solidFill>
                <a:schemeClr val="tx1"/>
              </a:solidFill>
            </a:rPr>
            <a:t>).</a:t>
          </a:r>
        </a:p>
      </dsp:txBody>
      <dsp:txXfrm>
        <a:off x="48256" y="4050713"/>
        <a:ext cx="6055050" cy="892018"/>
      </dsp:txXfrm>
    </dsp:sp>
    <dsp:sp modelId="{E902B54F-36F1-4240-A0B2-14CC787DB79F}">
      <dsp:nvSpPr>
        <dsp:cNvPr id="0" name=""/>
        <dsp:cNvSpPr/>
      </dsp:nvSpPr>
      <dsp:spPr>
        <a:xfrm>
          <a:off x="0" y="5002139"/>
          <a:ext cx="6151562" cy="988530"/>
        </a:xfrm>
        <a:prstGeom prst="round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dirty="0">
              <a:solidFill>
                <a:schemeClr val="bg1">
                  <a:lumMod val="95000"/>
                </a:schemeClr>
              </a:solidFill>
            </a:rPr>
            <a:t>Proyectos de Servicio </a:t>
          </a:r>
          <a:r>
            <a:rPr lang="es-ES_tradnl" sz="2400" b="1" kern="1200" dirty="0">
              <a:solidFill>
                <a:schemeClr val="tx1"/>
              </a:solidFill>
            </a:rPr>
            <a:t>de los clubes alineados con los objetivos de </a:t>
          </a:r>
          <a:r>
            <a:rPr lang="es-ES_tradnl" sz="2400" b="1" kern="1200" dirty="0" err="1">
              <a:solidFill>
                <a:schemeClr val="tx1"/>
              </a:solidFill>
            </a:rPr>
            <a:t>Altrusa</a:t>
          </a:r>
          <a:r>
            <a:rPr lang="es-ES_tradnl" sz="2400" b="1" kern="1200" dirty="0">
              <a:solidFill>
                <a:schemeClr val="tx1"/>
              </a:solidFill>
            </a:rPr>
            <a:t>.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48256" y="5050395"/>
        <a:ext cx="6055050" cy="8920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A48C1-8A07-934F-A4DD-4DDFE7AA3351}">
      <dsp:nvSpPr>
        <dsp:cNvPr id="0" name=""/>
        <dsp:cNvSpPr/>
      </dsp:nvSpPr>
      <dsp:spPr>
        <a:xfrm rot="5400000">
          <a:off x="1925701" y="993999"/>
          <a:ext cx="982132" cy="111812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17814-E396-A541-AF08-F8530BEF9DB8}">
      <dsp:nvSpPr>
        <dsp:cNvPr id="0" name=""/>
        <dsp:cNvSpPr/>
      </dsp:nvSpPr>
      <dsp:spPr>
        <a:xfrm>
          <a:off x="1397688" y="24948"/>
          <a:ext cx="2188947" cy="917954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C00000"/>
              </a:solidFill>
            </a:rPr>
            <a:t>Plan de Trabajo Internacional</a:t>
          </a:r>
        </a:p>
      </dsp:txBody>
      <dsp:txXfrm>
        <a:off x="1442507" y="69767"/>
        <a:ext cx="2099309" cy="828316"/>
      </dsp:txXfrm>
    </dsp:sp>
    <dsp:sp modelId="{96BB5C60-4FD3-B545-8BE6-3AAA8AABB80D}">
      <dsp:nvSpPr>
        <dsp:cNvPr id="0" name=""/>
        <dsp:cNvSpPr/>
      </dsp:nvSpPr>
      <dsp:spPr>
        <a:xfrm>
          <a:off x="3485450" y="15658"/>
          <a:ext cx="2989105" cy="93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400" b="1" kern="1200" noProof="0" dirty="0">
              <a:solidFill>
                <a:srgbClr val="0070C0"/>
              </a:solidFill>
            </a:rPr>
            <a:t>Basado en el Plan Estratégico Internacional</a:t>
          </a:r>
        </a:p>
      </dsp:txBody>
      <dsp:txXfrm>
        <a:off x="3485450" y="15658"/>
        <a:ext cx="2989105" cy="935364"/>
      </dsp:txXfrm>
    </dsp:sp>
    <dsp:sp modelId="{0E086E9C-2229-C343-ABA7-B44C7CD96744}">
      <dsp:nvSpPr>
        <dsp:cNvPr id="0" name=""/>
        <dsp:cNvSpPr/>
      </dsp:nvSpPr>
      <dsp:spPr>
        <a:xfrm rot="5400000">
          <a:off x="3836881" y="2294006"/>
          <a:ext cx="982132" cy="111812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B23EF-0982-C648-AC22-FDF5C050B009}">
      <dsp:nvSpPr>
        <dsp:cNvPr id="0" name=""/>
        <dsp:cNvSpPr/>
      </dsp:nvSpPr>
      <dsp:spPr>
        <a:xfrm>
          <a:off x="3325815" y="1205292"/>
          <a:ext cx="2155053" cy="11572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C00000"/>
              </a:solidFill>
            </a:rPr>
            <a:t>Plan de Trabajo Distrito</a:t>
          </a:r>
        </a:p>
      </dsp:txBody>
      <dsp:txXfrm>
        <a:off x="3382319" y="1261796"/>
        <a:ext cx="2042045" cy="1044271"/>
      </dsp:txXfrm>
    </dsp:sp>
    <dsp:sp modelId="{2C5BF6FD-42D7-8444-9FAF-1A912F3B66BF}">
      <dsp:nvSpPr>
        <dsp:cNvPr id="0" name=""/>
        <dsp:cNvSpPr/>
      </dsp:nvSpPr>
      <dsp:spPr>
        <a:xfrm>
          <a:off x="5449317" y="1315665"/>
          <a:ext cx="3394544" cy="93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400" b="1" kern="1200" noProof="0" dirty="0">
              <a:solidFill>
                <a:srgbClr val="0070C0"/>
              </a:solidFill>
            </a:rPr>
            <a:t>Basado en el Plan de Trabajo Internacional</a:t>
          </a:r>
        </a:p>
      </dsp:txBody>
      <dsp:txXfrm>
        <a:off x="5449317" y="1315665"/>
        <a:ext cx="3394544" cy="935364"/>
      </dsp:txXfrm>
    </dsp:sp>
    <dsp:sp modelId="{61743812-4317-CE47-A81A-C4EABBBB24A8}">
      <dsp:nvSpPr>
        <dsp:cNvPr id="0" name=""/>
        <dsp:cNvSpPr/>
      </dsp:nvSpPr>
      <dsp:spPr>
        <a:xfrm>
          <a:off x="5253942" y="2505299"/>
          <a:ext cx="1968425" cy="1157279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b="1" kern="1200" noProof="0" dirty="0">
              <a:solidFill>
                <a:srgbClr val="C00000"/>
              </a:solidFill>
            </a:rPr>
            <a:t>Plan de Trabajo Clubes</a:t>
          </a:r>
        </a:p>
      </dsp:txBody>
      <dsp:txXfrm>
        <a:off x="5310446" y="2561803"/>
        <a:ext cx="1855417" cy="1044271"/>
      </dsp:txXfrm>
    </dsp:sp>
    <dsp:sp modelId="{66A5E103-EC82-1443-BAAA-F3E61DE50FA0}">
      <dsp:nvSpPr>
        <dsp:cNvPr id="0" name=""/>
        <dsp:cNvSpPr/>
      </dsp:nvSpPr>
      <dsp:spPr>
        <a:xfrm>
          <a:off x="7097549" y="2615672"/>
          <a:ext cx="3932400" cy="93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2500" b="1" kern="1200" noProof="0" dirty="0">
              <a:solidFill>
                <a:srgbClr val="0070C0"/>
              </a:solidFill>
            </a:rPr>
            <a:t>Basado en el Plan de       Trabajo Distrito</a:t>
          </a:r>
        </a:p>
      </dsp:txBody>
      <dsp:txXfrm>
        <a:off x="7097549" y="2615672"/>
        <a:ext cx="3932400" cy="9353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CC6A6-3B64-3F41-B8E6-92297361A1B9}">
      <dsp:nvSpPr>
        <dsp:cNvPr id="0" name=""/>
        <dsp:cNvSpPr/>
      </dsp:nvSpPr>
      <dsp:spPr>
        <a:xfrm>
          <a:off x="0" y="3053924"/>
          <a:ext cx="4846320" cy="5271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212121"/>
              </a:solidFill>
            </a:rPr>
            <a:t>ANALIZAR, COMPARAR, CONSIDERAR,DEMOSTRAR, DETALLAR, EXPLICAR, EXAMINAR, DISTINGUIR, ESTABLECER, DETERMINAR, INDICAR, INTERPRETAR, MENCIONAR, ORGANIZAR</a:t>
          </a:r>
          <a:endParaRPr lang="en-US" sz="1800" kern="1200" dirty="0">
            <a:solidFill>
              <a:srgbClr val="212121"/>
            </a:solidFill>
          </a:endParaRPr>
        </a:p>
      </dsp:txBody>
      <dsp:txXfrm>
        <a:off x="0" y="3053924"/>
        <a:ext cx="4846320" cy="5271431"/>
      </dsp:txXfrm>
    </dsp:sp>
    <dsp:sp modelId="{638EA7CE-061A-044E-A4B9-F930EC9F6968}">
      <dsp:nvSpPr>
        <dsp:cNvPr id="0" name=""/>
        <dsp:cNvSpPr/>
      </dsp:nvSpPr>
      <dsp:spPr>
        <a:xfrm rot="10800000">
          <a:off x="0" y="119337"/>
          <a:ext cx="4846320" cy="306125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212121"/>
              </a:solidFill>
            </a:rPr>
            <a:t>DESCRIBIR, CREAR, EXPLICAR, IDENTIFICAR, DESCRIBIR, EXPLICAR, IMPLEMENTAR, MEJORAR, PRODUCIR, COMPRENDER, PROPONER,PRESENTAR, ORIENTAR, REPLICAR, RECONSTRUIR</a:t>
          </a:r>
          <a:endParaRPr lang="en-US" sz="1800" kern="1200" dirty="0">
            <a:solidFill>
              <a:srgbClr val="212121"/>
            </a:solidFill>
          </a:endParaRPr>
        </a:p>
      </dsp:txBody>
      <dsp:txXfrm rot="10800000">
        <a:off x="0" y="119337"/>
        <a:ext cx="4846320" cy="198911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5061D-20AD-2340-80D6-91FEBD827CF8}">
      <dsp:nvSpPr>
        <dsp:cNvPr id="0" name=""/>
        <dsp:cNvSpPr/>
      </dsp:nvSpPr>
      <dsp:spPr>
        <a:xfrm>
          <a:off x="672834" y="403558"/>
          <a:ext cx="3321269" cy="15602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200" b="1" kern="1200" dirty="0"/>
            <a:t>1</a:t>
          </a:r>
          <a:r>
            <a:rPr lang="en-PR" sz="2800" b="1" kern="1200" dirty="0">
              <a:latin typeface="Franklin Gothic Book" panose="020B0503020102020204" pitchFamily="34" charset="0"/>
            </a:rPr>
            <a:t>. Comunicaci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 clara y fluida con todos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672834" y="403558"/>
        <a:ext cx="3321269" cy="1560200"/>
      </dsp:txXfrm>
    </dsp:sp>
    <dsp:sp modelId="{E09B9B1C-DABE-7949-B3E4-724D8C206A0B}">
      <dsp:nvSpPr>
        <dsp:cNvPr id="0" name=""/>
        <dsp:cNvSpPr/>
      </dsp:nvSpPr>
      <dsp:spPr>
        <a:xfrm>
          <a:off x="4698634" y="273168"/>
          <a:ext cx="2250000" cy="2360797"/>
        </a:xfrm>
        <a:prstGeom prst="rect">
          <a:avLst/>
        </a:prstGeom>
        <a:solidFill>
          <a:schemeClr val="accent2">
            <a:hueOff val="-3450629"/>
            <a:satOff val="15286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200" b="1" kern="1200" dirty="0">
              <a:latin typeface="Franklin Gothic Book" panose="020B0503020102020204" pitchFamily="34" charset="0"/>
            </a:rPr>
            <a:t>2. </a:t>
          </a:r>
          <a:r>
            <a:rPr lang="en-PR" sz="2400" b="1" kern="1200" dirty="0">
              <a:latin typeface="Franklin Gothic Book" panose="020B0503020102020204" pitchFamily="34" charset="0"/>
            </a:rPr>
            <a:t>Definici</a:t>
          </a:r>
          <a:r>
            <a:rPr lang="en-US" sz="2400" b="1" kern="1200" dirty="0">
              <a:latin typeface="Franklin Gothic Book" panose="020B0503020102020204" pitchFamily="34" charset="0"/>
            </a:rPr>
            <a:t>ó</a:t>
          </a:r>
          <a:r>
            <a:rPr lang="en-PR" sz="2400" b="1" kern="1200" dirty="0">
              <a:latin typeface="Franklin Gothic Book" panose="020B0503020102020204" pitchFamily="34" charset="0"/>
            </a:rPr>
            <a:t>n de roles  responsabili</a:t>
          </a:r>
          <a:r>
            <a:rPr lang="en-US" sz="2400" b="1" kern="1200" dirty="0">
              <a:latin typeface="Franklin Gothic Book" panose="020B0503020102020204" pitchFamily="34" charset="0"/>
            </a:rPr>
            <a:t>-</a:t>
          </a:r>
          <a:endParaRPr lang="en-PR" sz="2400" b="1" kern="1200" dirty="0">
            <a:latin typeface="Franklin Gothic Book" panose="020B0503020102020204" pitchFamily="34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400" b="1" kern="1200" dirty="0">
              <a:latin typeface="Franklin Gothic Book" panose="020B0503020102020204" pitchFamily="34" charset="0"/>
            </a:rPr>
            <a:t>dades</a:t>
          </a:r>
          <a:endParaRPr lang="en-US" sz="2400" b="1" kern="1200" dirty="0">
            <a:latin typeface="Franklin Gothic Book" panose="020B0503020102020204" pitchFamily="34" charset="0"/>
          </a:endParaRPr>
        </a:p>
      </dsp:txBody>
      <dsp:txXfrm>
        <a:off x="4698634" y="273168"/>
        <a:ext cx="2250000" cy="2360797"/>
      </dsp:txXfrm>
    </dsp:sp>
    <dsp:sp modelId="{1A4B7C2A-395B-FE4F-BF9C-B7D725127E74}">
      <dsp:nvSpPr>
        <dsp:cNvPr id="0" name=""/>
        <dsp:cNvSpPr/>
      </dsp:nvSpPr>
      <dsp:spPr>
        <a:xfrm>
          <a:off x="7457492" y="268271"/>
          <a:ext cx="2444599" cy="2150435"/>
        </a:xfrm>
        <a:prstGeom prst="rect">
          <a:avLst/>
        </a:prstGeom>
        <a:solidFill>
          <a:schemeClr val="accent2">
            <a:hueOff val="-6901259"/>
            <a:satOff val="30573"/>
            <a:lumOff val="-11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b="1" kern="1200" dirty="0">
              <a:latin typeface="Franklin Gothic Book" panose="020B0503020102020204" pitchFamily="34" charset="0"/>
            </a:rPr>
            <a:t>3. </a:t>
          </a:r>
          <a:r>
            <a:rPr lang="en-PR" sz="2800" b="1" kern="1200" dirty="0">
              <a:latin typeface="Franklin Gothic Book" panose="020B0503020102020204" pitchFamily="34" charset="0"/>
            </a:rPr>
            <a:t>Colaboraci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 organizada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7457492" y="268271"/>
        <a:ext cx="2444599" cy="2150435"/>
      </dsp:txXfrm>
    </dsp:sp>
    <dsp:sp modelId="{C0030C36-4647-4D4A-AEEA-7A7966AA2B33}">
      <dsp:nvSpPr>
        <dsp:cNvPr id="0" name=""/>
        <dsp:cNvSpPr/>
      </dsp:nvSpPr>
      <dsp:spPr>
        <a:xfrm>
          <a:off x="0" y="2486341"/>
          <a:ext cx="3809957" cy="1746836"/>
        </a:xfrm>
        <a:prstGeom prst="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Franklin Gothic Book" panose="020B0503020102020204" pitchFamily="34" charset="0"/>
            </a:rPr>
            <a:t>4</a:t>
          </a:r>
          <a:r>
            <a:rPr lang="en-PR" sz="2800" b="1" kern="1200" dirty="0">
              <a:latin typeface="Franklin Gothic Book" panose="020B0503020102020204" pitchFamily="34" charset="0"/>
            </a:rPr>
            <a:t>. Metas </a:t>
          </a:r>
          <a:r>
            <a:rPr lang="en-PR" sz="4200" kern="1200" dirty="0"/>
            <a:t>(</a:t>
          </a:r>
          <a:r>
            <a:rPr lang="en-PR" sz="4200" kern="1200" dirty="0">
              <a:solidFill>
                <a:schemeClr val="tx1"/>
              </a:solidFill>
            </a:rPr>
            <a:t>SMART</a:t>
          </a:r>
          <a:r>
            <a:rPr lang="en-PR" sz="4200" kern="1200" dirty="0"/>
            <a:t>)</a:t>
          </a:r>
          <a:endParaRPr lang="en-US" sz="4200" kern="1200" dirty="0"/>
        </a:p>
      </dsp:txBody>
      <dsp:txXfrm>
        <a:off x="0" y="2486341"/>
        <a:ext cx="3809957" cy="17468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811557-E7F4-9842-BCEF-6137DD137C83}">
      <dsp:nvSpPr>
        <dsp:cNvPr id="0" name=""/>
        <dsp:cNvSpPr/>
      </dsp:nvSpPr>
      <dsp:spPr>
        <a:xfrm>
          <a:off x="0" y="382128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kern="1200" dirty="0"/>
            <a:t>6. </a:t>
          </a:r>
          <a:r>
            <a:rPr lang="en-PR" sz="2800" b="1" kern="1200" dirty="0">
              <a:latin typeface="Franklin Gothic Book" panose="020B0503020102020204" pitchFamily="34" charset="0"/>
            </a:rPr>
            <a:t>Flexibilidad y adaptaci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0" y="382128"/>
        <a:ext cx="2487362" cy="1492417"/>
      </dsp:txXfrm>
    </dsp:sp>
    <dsp:sp modelId="{9CDCB039-CE6B-DD47-BDF6-D9CC805B5083}">
      <dsp:nvSpPr>
        <dsp:cNvPr id="0" name=""/>
        <dsp:cNvSpPr/>
      </dsp:nvSpPr>
      <dsp:spPr>
        <a:xfrm>
          <a:off x="2736098" y="382128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-2587972"/>
                <a:satOff val="11465"/>
                <a:lumOff val="-4216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2587972"/>
                <a:satOff val="11465"/>
                <a:lumOff val="-4216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2587972"/>
                <a:satOff val="11465"/>
                <a:lumOff val="-4216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800" b="1" kern="1200" dirty="0">
              <a:latin typeface="Franklin Gothic Book" panose="020B0503020102020204" pitchFamily="34" charset="0"/>
            </a:rPr>
            <a:t>7. Reuniones peri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dicas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2736098" y="382128"/>
        <a:ext cx="2487362" cy="1492417"/>
      </dsp:txXfrm>
    </dsp:sp>
    <dsp:sp modelId="{3ECBEE28-7E35-724B-B7CA-38CC00E13B15}">
      <dsp:nvSpPr>
        <dsp:cNvPr id="0" name=""/>
        <dsp:cNvSpPr/>
      </dsp:nvSpPr>
      <dsp:spPr>
        <a:xfrm>
          <a:off x="5472197" y="382128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-5175944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4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4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kern="1200" dirty="0"/>
            <a:t>8. </a:t>
          </a:r>
          <a:r>
            <a:rPr lang="en-PR" sz="2800" b="1" kern="1200" dirty="0">
              <a:latin typeface="Franklin Gothic Book" panose="020B0503020102020204" pitchFamily="34" charset="0"/>
            </a:rPr>
            <a:t>Evaluaci</a:t>
          </a:r>
          <a:r>
            <a:rPr lang="en-US" sz="2800" b="1" kern="1200" dirty="0">
              <a:latin typeface="Franklin Gothic Book" panose="020B0503020102020204" pitchFamily="34" charset="0"/>
            </a:rPr>
            <a:t>ó</a:t>
          </a:r>
          <a:r>
            <a:rPr lang="en-PR" sz="2800" b="1" kern="1200" dirty="0">
              <a:latin typeface="Franklin Gothic Book" panose="020B0503020102020204" pitchFamily="34" charset="0"/>
            </a:rPr>
            <a:t>n continua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5472197" y="382128"/>
        <a:ext cx="2487362" cy="1492417"/>
      </dsp:txXfrm>
    </dsp:sp>
    <dsp:sp modelId="{E75F86AC-6B1D-9E45-93D2-11B8378EB3C4}">
      <dsp:nvSpPr>
        <dsp:cNvPr id="0" name=""/>
        <dsp:cNvSpPr/>
      </dsp:nvSpPr>
      <dsp:spPr>
        <a:xfrm>
          <a:off x="1062725" y="2123282"/>
          <a:ext cx="2487362" cy="1492417"/>
        </a:xfrm>
        <a:prstGeom prst="rect">
          <a:avLst/>
        </a:prstGeom>
        <a:gradFill rotWithShape="0">
          <a:gsLst>
            <a:gs pos="0">
              <a:schemeClr val="accent2">
                <a:hueOff val="-7763915"/>
                <a:satOff val="34394"/>
                <a:lumOff val="-12648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7763915"/>
                <a:satOff val="34394"/>
                <a:lumOff val="-12648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7763915"/>
                <a:satOff val="34394"/>
                <a:lumOff val="-12648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500" kern="1200" dirty="0"/>
            <a:t>9. </a:t>
          </a:r>
          <a:r>
            <a:rPr lang="en-PR" sz="2800" b="1" kern="1200" dirty="0">
              <a:latin typeface="Franklin Gothic Book" panose="020B0503020102020204" pitchFamily="34" charset="0"/>
            </a:rPr>
            <a:t>Estimular compromiso de todos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1062725" y="2123282"/>
        <a:ext cx="2487362" cy="1492417"/>
      </dsp:txXfrm>
    </dsp:sp>
    <dsp:sp modelId="{607F485B-8CBF-EB43-852C-7DA6E1C365DF}">
      <dsp:nvSpPr>
        <dsp:cNvPr id="0" name=""/>
        <dsp:cNvSpPr/>
      </dsp:nvSpPr>
      <dsp:spPr>
        <a:xfrm>
          <a:off x="3798824" y="2123282"/>
          <a:ext cx="3098009" cy="1492417"/>
        </a:xfrm>
        <a:prstGeom prst="rect">
          <a:avLst/>
        </a:prstGeom>
        <a:gradFill rotWithShape="0">
          <a:gsLst>
            <a:gs pos="0">
              <a:schemeClr val="accent2">
                <a:hueOff val="-10351888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88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88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R" sz="2800" b="1" kern="1200" dirty="0">
              <a:latin typeface="Franklin Gothic Book" panose="020B0503020102020204" pitchFamily="34" charset="0"/>
            </a:rPr>
            <a:t>10. R</a:t>
          </a:r>
          <a:r>
            <a:rPr lang="en-US" sz="2800" b="1" kern="1200" dirty="0">
              <a:latin typeface="Franklin Gothic Book" panose="020B0503020102020204" pitchFamily="34" charset="0"/>
            </a:rPr>
            <a:t>e</a:t>
          </a:r>
          <a:r>
            <a:rPr lang="en-PR" sz="2800" b="1" kern="1200" dirty="0">
              <a:latin typeface="Franklin Gothic Book" panose="020B0503020102020204" pitchFamily="34" charset="0"/>
            </a:rPr>
            <a:t>conocimiento de los logros</a:t>
          </a:r>
          <a:endParaRPr lang="en-US" sz="2800" b="1" kern="1200" dirty="0">
            <a:latin typeface="Franklin Gothic Book" panose="020B0503020102020204" pitchFamily="34" charset="0"/>
          </a:endParaRPr>
        </a:p>
      </dsp:txBody>
      <dsp:txXfrm>
        <a:off x="3798824" y="2123282"/>
        <a:ext cx="3098009" cy="14924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54260-911B-BD41-9896-351183FF16B7}" type="datetimeFigureOut">
              <a:rPr lang="en-PR" smtClean="0"/>
              <a:t>08/07/2026</a:t>
            </a:fld>
            <a:endParaRPr lang="en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8783C-A6D1-5041-A780-41D24E95A7B1}" type="slidenum">
              <a:rPr lang="en-PR" smtClean="0"/>
              <a:t>‹Nº›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83629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1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3464700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2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71222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7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275257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8783C-A6D1-5041-A780-41D24E95A7B1}" type="slidenum">
              <a:rPr lang="en-PR" smtClean="0"/>
              <a:t>9</a:t>
            </a:fld>
            <a:endParaRPr lang="en-PR"/>
          </a:p>
        </p:txBody>
      </p:sp>
    </p:spTree>
    <p:extLst>
      <p:ext uri="{BB962C8B-B14F-4D97-AF65-F5344CB8AC3E}">
        <p14:creationId xmlns:p14="http://schemas.microsoft.com/office/powerpoint/2010/main" val="1813812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50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19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4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16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5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7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00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16C4C9A-3960-41CF-A4E9-2A8FB932454B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31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43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2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31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meeting-conference-people-table-15250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CCE8B9BA-24C1-4E5A-9093-9889A9711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FC6BA-B296-C974-25FD-01D440C61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9732" y="956750"/>
            <a:ext cx="5291327" cy="225090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 fontScale="90000"/>
          </a:bodyPr>
          <a:lstStyle/>
          <a:p>
            <a:br>
              <a:rPr lang="en-US" sz="700" b="1"/>
            </a:br>
            <a:br>
              <a:rPr lang="en-US" sz="700" b="1"/>
            </a:br>
            <a:br>
              <a:rPr lang="en-US" sz="700" b="1"/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COMITÉ DE PLANIFICACION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A LARGO ALCANCE                    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BIENIO 2025-2027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ROSIE CALDERÓN, LIZZETTE OCASIO           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IRIS RAMOS, ROCIO ZAPATA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Centro Tecnológico municipal Moca, Puerto rico </a:t>
            </a:r>
            <a:br>
              <a:rPr lang="en-US" sz="1800" b="1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800" b="1">
                <a:solidFill>
                  <a:schemeClr val="accent1">
                    <a:lumMod val="50000"/>
                  </a:schemeClr>
                </a:solidFill>
                <a:effectLst/>
              </a:rPr>
              <a:t>10 </a:t>
            </a: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de Agosto </a:t>
            </a:r>
            <a:r>
              <a:rPr lang="en-US" sz="1800" b="1">
                <a:solidFill>
                  <a:schemeClr val="accent1">
                    <a:lumMod val="50000"/>
                  </a:schemeClr>
                </a:solidFill>
                <a:effectLst/>
              </a:rPr>
              <a:t> de 2025</a:t>
            </a:r>
            <a:r>
              <a:rPr lang="en-US" sz="1800" b="1">
                <a:solidFill>
                  <a:schemeClr val="accent1">
                    <a:lumMod val="50000"/>
                  </a:schemeClr>
                </a:solidFill>
              </a:rPr>
              <a:t>   </a:t>
            </a:r>
            <a:br>
              <a:rPr lang="en-US" sz="1800" b="1"/>
            </a:br>
            <a:br>
              <a:rPr lang="en-US" sz="1800" b="1"/>
            </a:br>
            <a:endParaRPr lang="en-US" sz="1800" b="1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9C72BE9-6CCE-4BA0-86B7-77E743ED2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665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36037B0-5738-4712-B214-7927C9134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9781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0E6E3-BBDA-C865-444B-815E88372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9732" y="3207657"/>
            <a:ext cx="5285791" cy="3410857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rgbClr val="FFFFFF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PLANIFICACIÓN ALTRUSA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PLANES ESTRATÉGICOS Y   ANUALES: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chemeClr val="accent1">
                    <a:lumMod val="50000"/>
                  </a:schemeClr>
                </a:solidFill>
              </a:rPr>
              <a:t>HERRAMIENTAS EXITOSAS PARA EL LOGRO DE LAS METAS TRAZADAS	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4" name="Picture 3" descr="Puede ser una imagen de texto que dice &quot;SM ALTRUSA Liderando Hacia ua Mejor Comunidad International Distrito Catorce 2025 2025-2027 2027 Ж Dejando Huellas en el Servicio .&quot;">
            <a:extLst>
              <a:ext uri="{FF2B5EF4-FFF2-40B4-BE49-F238E27FC236}">
                <a16:creationId xmlns:a16="http://schemas.microsoft.com/office/drawing/2014/main" id="{BEC97071-1EF7-E658-DFC3-0CA233637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46" y="806357"/>
            <a:ext cx="3685032" cy="4928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301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A9870-CE30-DEB1-B402-EEEC7001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913" y="808056"/>
            <a:ext cx="3889829" cy="890115"/>
          </a:xfrm>
        </p:spPr>
        <p:txBody>
          <a:bodyPr>
            <a:normAutofit fontScale="90000"/>
          </a:bodyPr>
          <a:lstStyle/>
          <a:p>
            <a:br>
              <a:rPr lang="en-PR" sz="3600" b="1" dirty="0">
                <a:latin typeface="Franklin Gothic Book" panose="020B0503020102020204" pitchFamily="34" charset="0"/>
              </a:rPr>
            </a:br>
            <a:br>
              <a:rPr lang="en-PR" sz="3600" b="1" dirty="0">
                <a:latin typeface="Franklin Gothic Book" panose="020B0503020102020204" pitchFamily="34" charset="0"/>
              </a:rPr>
            </a:br>
            <a:r>
              <a:rPr lang="en-PR" sz="3600" b="1" dirty="0">
                <a:latin typeface="Franklin Gothic Book" panose="020B0503020102020204" pitchFamily="34" charset="0"/>
              </a:rPr>
              <a:t>0BJETIVOS DEL TALLER</a:t>
            </a:r>
            <a:br>
              <a:rPr lang="en-PR" sz="3600" b="1" dirty="0">
                <a:latin typeface="Franklin Gothic Book" panose="020B0503020102020204" pitchFamily="34" charset="0"/>
              </a:rPr>
            </a:br>
            <a:br>
              <a:rPr lang="en-PR" sz="3600" b="1" dirty="0">
                <a:latin typeface="Franklin Gothic Book" panose="020B0503020102020204" pitchFamily="34" charset="0"/>
              </a:rPr>
            </a:br>
            <a:endParaRPr lang="en-PR" sz="3600" b="1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10125F-16B2-E2C8-3E20-F028D8F780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886498"/>
              </p:ext>
            </p:extLst>
          </p:nvPr>
        </p:nvGraphicFramePr>
        <p:xfrm>
          <a:off x="2611807" y="1885286"/>
          <a:ext cx="7958331" cy="4164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32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7407B-A33F-3DEF-8A5A-8F75B705D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587" y="640079"/>
            <a:ext cx="3686267" cy="6050281"/>
          </a:xfrm>
          <a:noFill/>
          <a:ln>
            <a:noFill/>
          </a:ln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LA PLANIFICACIÓN ES EL PUENTE ENTRE EL DESEO </a:t>
            </a:r>
            <a:b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Y EL LOGRO. </a:t>
            </a:r>
            <a:b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---------------------</a:t>
            </a:r>
            <a:br>
              <a:rPr lang="en-US" sz="3200" i="1" dirty="0">
                <a:solidFill>
                  <a:schemeClr val="tx1"/>
                </a:solidFill>
                <a:latin typeface="Franklin Gothic Book" panose="020B0503020102020204" pitchFamily="34" charset="0"/>
              </a:rPr>
            </a:br>
            <a:r>
              <a:rPr lang="en-US" sz="3200" b="1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PIENSA ANTES DE EJECUTAR, PLANIFICA ANTES DE EMPEZAR.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0D5D38-C57D-49FF-AD49-74EE9CDA9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7045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7823CD-9652-4764-A45D-9C4DE664B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3161" y="802767"/>
            <a:ext cx="656539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2B90EEBF-C18A-F456-C8F3-ED0DBF47F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659" r="-2" b="657"/>
          <a:stretch>
            <a:fillRect/>
          </a:stretch>
        </p:blipFill>
        <p:spPr>
          <a:xfrm>
            <a:off x="2493146" y="1806419"/>
            <a:ext cx="3602854" cy="261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47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F7A9F-89CE-857E-B37A-FDC42884B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ellipse">
            <a:avLst/>
          </a:prstGeom>
        </p:spPr>
        <p:txBody>
          <a:bodyPr>
            <a:normAutofit/>
          </a:bodyPr>
          <a:lstStyle/>
          <a:p>
            <a:r>
              <a:rPr lang="en-PR" b="1" dirty="0">
                <a:latin typeface="Franklin Gothic Book" panose="020B0503020102020204" pitchFamily="34" charset="0"/>
              </a:rPr>
              <a:t>VOCABULARIO RELEVANTE</a:t>
            </a: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86F6818A-D8A4-DE62-412E-D83550203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527307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041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6FF9-882D-2304-F4B9-A856DD21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br>
              <a:rPr lang="en-PR" sz="1500" b="1" dirty="0">
                <a:latin typeface="Franklin Gothic Book" panose="020B0503020102020204" pitchFamily="34" charset="0"/>
              </a:rPr>
            </a:br>
            <a:r>
              <a:rPr lang="en-PR" sz="32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VENTAJAS DE LA PLANIFICACIÓN</a:t>
            </a: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5B7B4614-EEE4-71E9-1137-759506C66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877177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1470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AD471-8580-5D4D-1E20-344E2272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209" y="1901371"/>
            <a:ext cx="3990020" cy="238034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s-ES_tradnl" sz="3200" b="1" noProof="0" dirty="0">
                <a:solidFill>
                  <a:srgbClr val="262626"/>
                </a:solidFill>
              </a:rPr>
            </a:br>
            <a:r>
              <a:rPr lang="es-ES_tradnl" sz="3600" b="1" noProof="0" dirty="0">
                <a:solidFill>
                  <a:srgbClr val="262626"/>
                </a:solidFill>
              </a:rPr>
              <a:t>Niveles de  Planificación Estratégica</a:t>
            </a:r>
            <a:br>
              <a:rPr lang="es-ES_tradnl" sz="3600" b="1" noProof="0" dirty="0">
                <a:solidFill>
                  <a:srgbClr val="262626"/>
                </a:solidFill>
              </a:rPr>
            </a:br>
            <a:r>
              <a:rPr lang="es-ES_tradnl" sz="3600" b="1" noProof="0" dirty="0">
                <a:solidFill>
                  <a:srgbClr val="262626"/>
                </a:solidFill>
              </a:rPr>
              <a:t>en </a:t>
            </a:r>
            <a:r>
              <a:rPr lang="es-ES_tradnl" sz="3600" b="1" noProof="0" dirty="0" err="1">
                <a:solidFill>
                  <a:srgbClr val="262626"/>
                </a:solidFill>
              </a:rPr>
              <a:t>altrusa</a:t>
            </a:r>
            <a:br>
              <a:rPr lang="es-ES_tradnl" sz="3600" b="1" noProof="0" dirty="0">
                <a:solidFill>
                  <a:srgbClr val="262626"/>
                </a:solidFill>
              </a:rPr>
            </a:br>
            <a:endParaRPr lang="es-ES_tradnl" sz="3600" b="1" noProof="0" dirty="0">
              <a:solidFill>
                <a:srgbClr val="262626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B42AC29-279F-52A9-986F-28105D549D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341127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0090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41AC87-A91C-C266-1BF6-3EC4564B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_tradnl" b="1" noProof="0" dirty="0">
                <a:solidFill>
                  <a:srgbClr val="212121"/>
                </a:solidFill>
              </a:rPr>
              <a:t>Concepto de Cascada</a:t>
            </a: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30FB701-1128-D4D0-A35B-7698DCA25E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102123"/>
              </p:ext>
            </p:extLst>
          </p:nvPr>
        </p:nvGraphicFramePr>
        <p:xfrm>
          <a:off x="5397500" y="420914"/>
          <a:ext cx="6151563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618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A0A4A-DF0F-1FA7-040F-80682FC7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_tradnl" dirty="0">
                <a:solidFill>
                  <a:schemeClr val="tx1"/>
                </a:solidFill>
              </a:rPr>
              <a:t>Plan de Trabajo Basado en el Plan Estratégico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3E23A83-09E0-88E3-4AA2-94B8E31713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1122711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7019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FA3A12D-D1F3-2319-DB99-740ABC0B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3" y="1282452"/>
            <a:ext cx="4184741" cy="1692978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Franklin Gothic Book" panose="020B0503020102020204" pitchFamily="34" charset="0"/>
              </a:rPr>
              <a:t>OBJETIVOS GENERALES</a:t>
            </a:r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8EACDF94-C2B2-CE12-AF5E-1CDCC754CC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997661"/>
              </p:ext>
            </p:extLst>
          </p:nvPr>
        </p:nvGraphicFramePr>
        <p:xfrm>
          <a:off x="6736080" y="288758"/>
          <a:ext cx="4846320" cy="8444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CA3745-28D4-9B98-BFF8-86D71F896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9942" y="4717143"/>
            <a:ext cx="4184741" cy="1407886"/>
          </a:xfrm>
        </p:spPr>
        <p:txBody>
          <a:bodyPr>
            <a:normAutofit fontScale="47500" lnSpcReduction="20000"/>
          </a:bodyPr>
          <a:lstStyle/>
          <a:p>
            <a:endParaRPr lang="en-US" dirty="0"/>
          </a:p>
          <a:p>
            <a:pPr algn="ctr"/>
            <a:r>
              <a:rPr lang="en-US" sz="8400" b="1" dirty="0">
                <a:solidFill>
                  <a:schemeClr val="tx2">
                    <a:lumMod val="50000"/>
                  </a:schemeClr>
                </a:solidFill>
                <a:latin typeface="Franklin Gothic Book" panose="020B0503020102020204" pitchFamily="34" charset="0"/>
              </a:rPr>
              <a:t>OBJETIVOS ESPECIFICOS</a:t>
            </a:r>
          </a:p>
        </p:txBody>
      </p:sp>
    </p:spTree>
    <p:extLst>
      <p:ext uri="{BB962C8B-B14F-4D97-AF65-F5344CB8AC3E}">
        <p14:creationId xmlns:p14="http://schemas.microsoft.com/office/powerpoint/2010/main" val="28809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D136-7FF2-ECB3-2978-7669C6711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PR" sz="3200" b="1" dirty="0">
                <a:latin typeface="Franklin Gothic Book" panose="020B0503020102020204" pitchFamily="34" charset="0"/>
              </a:rPr>
              <a:t>POSIBLES ESTRATEGIAS AL PLANIFICAR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69BE4-B3B4-3F0E-8F51-48F21B8AD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1323" y="2052115"/>
            <a:ext cx="5884429" cy="713818"/>
          </a:xfrm>
        </p:spPr>
        <p:txBody>
          <a:bodyPr/>
          <a:lstStyle/>
          <a:p>
            <a:pPr algn="ctr"/>
            <a:r>
              <a:rPr lang="en-PR" sz="3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SERVICIO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526FA-76D6-C658-5052-4B1C50CC8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1771" y="2851330"/>
            <a:ext cx="5211137" cy="3752669"/>
          </a:xfrm>
        </p:spPr>
        <p:txBody>
          <a:bodyPr>
            <a:normAutofit/>
          </a:bodyPr>
          <a:lstStyle/>
          <a:p>
            <a:r>
              <a:rPr lang="en-PR" sz="2800" b="1" dirty="0">
                <a:latin typeface="Franklin Gothic Book" panose="020B0503020102020204" pitchFamily="34" charset="0"/>
              </a:rPr>
              <a:t>Proyecto servicio con otras organizaciones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Programa radial 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Actividades regulares de servicio a la comunidad</a:t>
            </a:r>
            <a:r>
              <a:rPr lang="en-US" sz="2800" b="1" dirty="0">
                <a:latin typeface="Franklin Gothic Book" panose="020B0503020102020204" pitchFamily="34" charset="0"/>
              </a:rPr>
              <a:t> </a:t>
            </a:r>
            <a:endParaRPr lang="en-PR" sz="2800" b="1" dirty="0">
              <a:latin typeface="Franklin Gothic Book" panose="020B0503020102020204" pitchFamily="34" charset="0"/>
            </a:endParaRPr>
          </a:p>
          <a:p>
            <a:r>
              <a:rPr lang="en-PR" sz="2800" b="1" dirty="0">
                <a:latin typeface="Franklin Gothic Book" panose="020B0503020102020204" pitchFamily="34" charset="0"/>
              </a:rPr>
              <a:t>Identificar y promover alguna causa o  servicio necesario</a:t>
            </a:r>
          </a:p>
          <a:p>
            <a:endParaRPr lang="en-PR" b="1" dirty="0">
              <a:latin typeface="Franklin Gothic Book" panose="020B0503020102020204" pitchFamily="34" charset="0"/>
            </a:endParaRPr>
          </a:p>
          <a:p>
            <a:endParaRPr lang="en-P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0EE43A-E163-7393-686E-22329857D3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114" y="1884166"/>
            <a:ext cx="4136572" cy="881767"/>
          </a:xfrm>
        </p:spPr>
        <p:txBody>
          <a:bodyPr/>
          <a:lstStyle/>
          <a:p>
            <a:pPr algn="ctr"/>
            <a:r>
              <a:rPr lang="en-PR" sz="36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MIEMBROS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D2ADAC-F152-4843-0A7D-11E8589E12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752668"/>
          </a:xfrm>
        </p:spPr>
        <p:txBody>
          <a:bodyPr>
            <a:normAutofit/>
          </a:bodyPr>
          <a:lstStyle/>
          <a:p>
            <a:endParaRPr lang="en-US" sz="2800" i="1" dirty="0">
              <a:latin typeface="Franklin Gothic Book" panose="020B0503020102020204" pitchFamily="34" charset="0"/>
            </a:endParaRPr>
          </a:p>
          <a:p>
            <a:r>
              <a:rPr lang="en-PR" sz="2800" b="1" i="1" dirty="0">
                <a:latin typeface="Franklin Gothic Book" panose="020B0503020102020204" pitchFamily="34" charset="0"/>
              </a:rPr>
              <a:t>D</a:t>
            </a:r>
            <a:r>
              <a:rPr lang="en-US" sz="2800" b="1" i="1" dirty="0">
                <a:latin typeface="Franklin Gothic Book" panose="020B0503020102020204" pitchFamily="34" charset="0"/>
              </a:rPr>
              <a:t>í</a:t>
            </a:r>
            <a:r>
              <a:rPr lang="en-PR" sz="2800" b="1" i="1" dirty="0">
                <a:latin typeface="Franklin Gothic Book" panose="020B0503020102020204" pitchFamily="34" charset="0"/>
              </a:rPr>
              <a:t>a Altrusa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Programa </a:t>
            </a:r>
            <a:r>
              <a:rPr lang="en-US" sz="2800" b="1" dirty="0">
                <a:latin typeface="Franklin Gothic Book" panose="020B0503020102020204" pitchFamily="34" charset="0"/>
              </a:rPr>
              <a:t>de </a:t>
            </a:r>
            <a:r>
              <a:rPr lang="en-PR" sz="2800" b="1" dirty="0">
                <a:latin typeface="Franklin Gothic Book" panose="020B0503020102020204" pitchFamily="34" charset="0"/>
              </a:rPr>
              <a:t>talleres internos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Plan de sucesi</a:t>
            </a:r>
            <a:r>
              <a:rPr lang="en-US" sz="2800" b="1" dirty="0">
                <a:latin typeface="Franklin Gothic Book" panose="020B0503020102020204" pitchFamily="34" charset="0"/>
              </a:rPr>
              <a:t>ó</a:t>
            </a:r>
            <a:r>
              <a:rPr lang="en-PR" sz="2800" b="1" dirty="0">
                <a:latin typeface="Franklin Gothic Book" panose="020B0503020102020204" pitchFamily="34" charset="0"/>
              </a:rPr>
              <a:t>n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Plan de mentor</a:t>
            </a:r>
            <a:r>
              <a:rPr lang="en-US" sz="2800" b="1" dirty="0">
                <a:latin typeface="Franklin Gothic Book" panose="020B0503020102020204" pitchFamily="34" charset="0"/>
              </a:rPr>
              <a:t>í</a:t>
            </a:r>
            <a:r>
              <a:rPr lang="en-PR" sz="2800" b="1" dirty="0">
                <a:latin typeface="Franklin Gothic Book" panose="020B0503020102020204" pitchFamily="34" charset="0"/>
              </a:rPr>
              <a:t>a</a:t>
            </a:r>
          </a:p>
          <a:p>
            <a:endParaRPr lang="en-PR" sz="2400" dirty="0"/>
          </a:p>
          <a:p>
            <a:endParaRPr lang="en-PR" sz="2400" dirty="0"/>
          </a:p>
        </p:txBody>
      </p:sp>
    </p:spTree>
    <p:extLst>
      <p:ext uri="{BB962C8B-B14F-4D97-AF65-F5344CB8AC3E}">
        <p14:creationId xmlns:p14="http://schemas.microsoft.com/office/powerpoint/2010/main" val="1502392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FACA4-F714-FE1A-7695-2511A5775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PR" sz="3600" b="1" dirty="0">
                <a:latin typeface="Franklin Gothic Book" panose="020B0503020102020204" pitchFamily="34" charset="0"/>
              </a:rPr>
              <a:t>POSIBLES ESTRATEGIAS (CONT.)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F809F-1EEE-EB31-93A7-26A551AA3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5835" y="2052115"/>
            <a:ext cx="5149918" cy="713818"/>
          </a:xfrm>
        </p:spPr>
        <p:txBody>
          <a:bodyPr/>
          <a:lstStyle/>
          <a:p>
            <a:pPr algn="ctr"/>
            <a:r>
              <a:rPr lang="en-PR" sz="32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FINANZAS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64CA2-175D-7880-A0E9-0FDF297EE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3715" y="2851330"/>
            <a:ext cx="5269194" cy="3665583"/>
          </a:xfrm>
        </p:spPr>
        <p:txBody>
          <a:bodyPr>
            <a:normAutofit/>
          </a:bodyPr>
          <a:lstStyle/>
          <a:p>
            <a:r>
              <a:rPr lang="en-PR" sz="2800" b="1" dirty="0">
                <a:latin typeface="Franklin Gothic Book" panose="020B0503020102020204" pitchFamily="34" charset="0"/>
              </a:rPr>
              <a:t>Institucionalizar actividad anual  recaudaci</a:t>
            </a:r>
            <a:r>
              <a:rPr lang="en-US" sz="2800" b="1" dirty="0">
                <a:latin typeface="Franklin Gothic Book" panose="020B0503020102020204" pitchFamily="34" charset="0"/>
              </a:rPr>
              <a:t>ó</a:t>
            </a:r>
            <a:r>
              <a:rPr lang="en-PR" sz="2800" b="1" dirty="0">
                <a:latin typeface="Franklin Gothic Book" panose="020B0503020102020204" pitchFamily="34" charset="0"/>
              </a:rPr>
              <a:t>n fondos  </a:t>
            </a:r>
          </a:p>
          <a:p>
            <a:r>
              <a:rPr lang="en-PR" sz="2800" b="1" dirty="0">
                <a:latin typeface="Franklin Gothic Book" panose="020B0503020102020204" pitchFamily="34" charset="0"/>
              </a:rPr>
              <a:t>Alianza con organizaciones en campa</a:t>
            </a:r>
            <a:r>
              <a:rPr lang="en-US" sz="2800" b="1" dirty="0">
                <a:latin typeface="Franklin Gothic Book" panose="020B0503020102020204" pitchFamily="34" charset="0"/>
              </a:rPr>
              <a:t>ñ</a:t>
            </a:r>
            <a:r>
              <a:rPr lang="en-PR" sz="2800" b="1" dirty="0">
                <a:latin typeface="Franklin Gothic Book" panose="020B0503020102020204" pitchFamily="34" charset="0"/>
              </a:rPr>
              <a:t>as recaudaci</a:t>
            </a:r>
            <a:r>
              <a:rPr lang="en-US" sz="2800" b="1" dirty="0">
                <a:latin typeface="Franklin Gothic Book" panose="020B0503020102020204" pitchFamily="34" charset="0"/>
              </a:rPr>
              <a:t>ó</a:t>
            </a:r>
            <a:r>
              <a:rPr lang="en-PR" sz="2800" b="1" dirty="0">
                <a:latin typeface="Franklin Gothic Book" panose="020B0503020102020204" pitchFamily="34" charset="0"/>
              </a:rPr>
              <a:t>n fondos </a:t>
            </a:r>
          </a:p>
          <a:p>
            <a:endParaRPr lang="en-PR" sz="2400" dirty="0"/>
          </a:p>
          <a:p>
            <a:endParaRPr lang="en-PR" sz="2400" dirty="0"/>
          </a:p>
          <a:p>
            <a:endParaRPr lang="en-PR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B23EE-8426-8515-EE01-94FA6C2C7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PR" sz="3200" b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COMUNICACIONES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83D074-C36D-26A8-6CB7-534297CFF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665582"/>
          </a:xfrm>
        </p:spPr>
        <p:txBody>
          <a:bodyPr>
            <a:normAutofit/>
          </a:bodyPr>
          <a:lstStyle/>
          <a:p>
            <a:r>
              <a:rPr lang="en-PR" sz="2400" b="1" dirty="0">
                <a:latin typeface="Franklin Gothic Book" panose="020B0503020102020204" pitchFamily="34" charset="0"/>
              </a:rPr>
              <a:t>Uso de redes sociales para promover marca y actividades Altrusa</a:t>
            </a:r>
          </a:p>
          <a:p>
            <a:r>
              <a:rPr lang="en-PR" sz="2400" b="1" dirty="0">
                <a:latin typeface="Franklin Gothic Book" panose="020B0503020102020204" pitchFamily="34" charset="0"/>
              </a:rPr>
              <a:t>Opusculo del club para distribuci</a:t>
            </a:r>
            <a:r>
              <a:rPr lang="en-US" sz="2400" b="1" dirty="0">
                <a:latin typeface="Franklin Gothic Book" panose="020B0503020102020204" pitchFamily="34" charset="0"/>
              </a:rPr>
              <a:t>ó</a:t>
            </a:r>
            <a:r>
              <a:rPr lang="en-PR" sz="2400" b="1" dirty="0">
                <a:latin typeface="Franklin Gothic Book" panose="020B0503020102020204" pitchFamily="34" charset="0"/>
              </a:rPr>
              <a:t>n general.</a:t>
            </a:r>
          </a:p>
          <a:p>
            <a:r>
              <a:rPr lang="en-PR" sz="2400" b="1" dirty="0">
                <a:latin typeface="Franklin Gothic Book" panose="020B0503020102020204" pitchFamily="34" charset="0"/>
              </a:rPr>
              <a:t>Campana promoci</a:t>
            </a:r>
            <a:r>
              <a:rPr lang="en-US" sz="2400" b="1" dirty="0">
                <a:latin typeface="Franklin Gothic Book" panose="020B0503020102020204" pitchFamily="34" charset="0"/>
              </a:rPr>
              <a:t>ó</a:t>
            </a:r>
            <a:r>
              <a:rPr lang="en-PR" sz="2400" b="1" dirty="0">
                <a:latin typeface="Franklin Gothic Book" panose="020B0503020102020204" pitchFamily="34" charset="0"/>
              </a:rPr>
              <a:t>n en prensa local</a:t>
            </a:r>
          </a:p>
          <a:p>
            <a:endParaRPr lang="en-PR" sz="24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4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0693-21B3-F37F-5F73-99C61393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888" y="807037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PR" dirty="0"/>
              <a:t> </a:t>
            </a:r>
            <a:br>
              <a:rPr lang="en-PR" dirty="0"/>
            </a:br>
            <a:r>
              <a:rPr lang="en-PR" sz="4000" b="1" dirty="0">
                <a:latin typeface="Franklin Gothic Book" panose="020B0503020102020204" pitchFamily="34" charset="0"/>
              </a:rPr>
              <a:t>CÓMO LO HAREMOS</a:t>
            </a:r>
          </a:p>
        </p:txBody>
      </p:sp>
      <p:graphicFrame>
        <p:nvGraphicFramePr>
          <p:cNvPr id="41" name="Content Placeholder 4">
            <a:extLst>
              <a:ext uri="{FF2B5EF4-FFF2-40B4-BE49-F238E27FC236}">
                <a16:creationId xmlns:a16="http://schemas.microsoft.com/office/drawing/2014/main" id="{1F7A57E4-E4C7-1CF0-300A-0B8CF72054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872311"/>
              </p:ext>
            </p:extLst>
          </p:nvPr>
        </p:nvGraphicFramePr>
        <p:xfrm>
          <a:off x="1023816" y="2321167"/>
          <a:ext cx="9902092" cy="4384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8362D4F-6818-920B-A1F9-0062FA3D84AF}"/>
              </a:ext>
            </a:extLst>
          </p:cNvPr>
          <p:cNvSpPr txBox="1"/>
          <p:nvPr/>
        </p:nvSpPr>
        <p:spPr>
          <a:xfrm flipH="1">
            <a:off x="6811108" y="5298831"/>
            <a:ext cx="2672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Pts val="2800"/>
            </a:pPr>
            <a:r>
              <a:rPr lang="es-PR" b="1" noProof="0" dirty="0">
                <a:latin typeface="Franklin Gothic Book" panose="020B0503020102020204" pitchFamily="34" charset="0"/>
              </a:rPr>
              <a:t>Participación activa de todos</a:t>
            </a:r>
            <a:r>
              <a:rPr lang="es-PR" sz="1800" b="1" noProof="0" dirty="0">
                <a:effectLst/>
                <a:latin typeface="Franklin Gothic Book" panose="020B0503020102020204" pitchFamily="34" charset="0"/>
              </a:rPr>
              <a:t> </a:t>
            </a:r>
            <a:endParaRPr lang="es-PR" sz="1800" noProof="0" dirty="0"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C8BD83-E791-DADC-B00C-A5923D766FA6}"/>
              </a:ext>
            </a:extLst>
          </p:cNvPr>
          <p:cNvSpPr/>
          <p:nvPr/>
        </p:nvSpPr>
        <p:spPr>
          <a:xfrm>
            <a:off x="6096000" y="5134707"/>
            <a:ext cx="3773415" cy="13716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R" sz="2800" b="1" noProof="0" dirty="0">
                <a:latin typeface="Franklin Gothic Book" panose="020B0503020102020204" pitchFamily="34" charset="0"/>
              </a:rPr>
              <a:t>Participación activa </a:t>
            </a:r>
          </a:p>
          <a:p>
            <a:pPr algn="ctr"/>
            <a:r>
              <a:rPr lang="es-PR" sz="2800" b="1" noProof="0" dirty="0">
                <a:latin typeface="Franklin Gothic Book" panose="020B0503020102020204" pitchFamily="34" charset="0"/>
              </a:rPr>
              <a:t>de todos</a:t>
            </a:r>
          </a:p>
        </p:txBody>
      </p:sp>
    </p:spTree>
    <p:extLst>
      <p:ext uri="{BB962C8B-B14F-4D97-AF65-F5344CB8AC3E}">
        <p14:creationId xmlns:p14="http://schemas.microsoft.com/office/powerpoint/2010/main" val="832769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A2413-5F97-7A2F-FD26-177B66A4C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PR" sz="2100" dirty="0"/>
            </a:br>
            <a:br>
              <a:rPr lang="en-PR" sz="2100" dirty="0"/>
            </a:br>
            <a:r>
              <a:rPr lang="en-PR" sz="4400" b="1" dirty="0">
                <a:latin typeface="Franklin Gothic Book" panose="020B0503020102020204" pitchFamily="34" charset="0"/>
              </a:rPr>
              <a:t>COMO LO HAREMOS (CONT.)</a:t>
            </a:r>
          </a:p>
        </p:txBody>
      </p:sp>
      <p:graphicFrame>
        <p:nvGraphicFramePr>
          <p:cNvPr id="71" name="Content Placeholder 2">
            <a:extLst>
              <a:ext uri="{FF2B5EF4-FFF2-40B4-BE49-F238E27FC236}">
                <a16:creationId xmlns:a16="http://schemas.microsoft.com/office/drawing/2014/main" id="{F9A8FCD1-4375-441D-D547-DCBA34739F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659057"/>
              </p:ext>
            </p:extLst>
          </p:nvPr>
        </p:nvGraphicFramePr>
        <p:xfrm>
          <a:off x="2610579" y="2052116"/>
          <a:ext cx="7959560" cy="3997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5225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AC941-161F-F618-8E7D-5D41DBBDD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002972"/>
            <a:ext cx="8991600" cy="2287804"/>
          </a:xfrm>
        </p:spPr>
        <p:txBody>
          <a:bodyPr vert="horz" lIns="274320" tIns="182880" rIns="274320" bIns="182880" rtlCol="0" anchor="ctr" anchorCtr="1">
            <a:noAutofit/>
          </a:bodyPr>
          <a:lstStyle/>
          <a:p>
            <a:r>
              <a:rPr lang="es-ES_tradnl" sz="4000" b="1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Plan Estratégico Internacional</a:t>
            </a:r>
            <a:br>
              <a:rPr lang="es-ES_tradnl" sz="4000" b="1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</a:br>
            <a:r>
              <a:rPr lang="es-ES_tradnl" sz="4000" b="1" kern="1200" cap="all" spc="200" baseline="0" noProof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2024-2030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6C329-5881-81B9-DA3F-AB2B5770F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583044"/>
            <a:ext cx="3995955" cy="653164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Revisión 2024</a:t>
            </a:r>
          </a:p>
        </p:txBody>
      </p:sp>
    </p:spTree>
    <p:extLst>
      <p:ext uri="{BB962C8B-B14F-4D97-AF65-F5344CB8AC3E}">
        <p14:creationId xmlns:p14="http://schemas.microsoft.com/office/powerpoint/2010/main" val="3975524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E3CED2-7A5C-161B-118D-D808EB78D5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20" r="1" b="6351"/>
          <a:stretch>
            <a:fillRect/>
          </a:stretch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83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text on a white background&#10;&#10;Description automatically generated">
            <a:extLst>
              <a:ext uri="{FF2B5EF4-FFF2-40B4-BE49-F238E27FC236}">
                <a16:creationId xmlns:a16="http://schemas.microsoft.com/office/drawing/2014/main" id="{A8F5E6C5-38FC-9D31-046D-3F544EC12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39" y="99515"/>
            <a:ext cx="11951200" cy="655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1F880-4ACF-A3F5-96E6-FD0968750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567226"/>
            <a:ext cx="8991600" cy="172354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4000" b="1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Plan </a:t>
            </a:r>
            <a:r>
              <a:rPr lang="en-US" sz="4000" b="1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Estratégico</a:t>
            </a:r>
            <a:r>
              <a:rPr lang="en-US" sz="4000" b="1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 Distrito </a:t>
            </a:r>
            <a:r>
              <a:rPr lang="en-US" sz="4000" b="1" kern="1200" cap="all" spc="200" baseline="0" dirty="0" err="1">
                <a:solidFill>
                  <a:srgbClr val="262626"/>
                </a:solidFill>
                <a:latin typeface="+mj-lt"/>
                <a:ea typeface="+mj-ea"/>
                <a:cs typeface="+mj-cs"/>
              </a:rPr>
              <a:t>Catorce</a:t>
            </a:r>
            <a:endParaRPr lang="en-US" sz="4000" b="1" kern="1200" cap="all" spc="200" baseline="0" dirty="0">
              <a:solidFill>
                <a:srgbClr val="26262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F1DBD-A01E-A9FE-2C23-C418C4D7D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583044"/>
            <a:ext cx="3995955" cy="653164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Revisión 2024</a:t>
            </a:r>
          </a:p>
        </p:txBody>
      </p:sp>
    </p:spTree>
    <p:extLst>
      <p:ext uri="{BB962C8B-B14F-4D97-AF65-F5344CB8AC3E}">
        <p14:creationId xmlns:p14="http://schemas.microsoft.com/office/powerpoint/2010/main" val="3988249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hart&#10;&#10;Description automatically generated">
            <a:extLst>
              <a:ext uri="{FF2B5EF4-FFF2-40B4-BE49-F238E27FC236}">
                <a16:creationId xmlns:a16="http://schemas.microsoft.com/office/drawing/2014/main" id="{634AFBCD-7D44-5396-7C69-554D1387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55" y="93305"/>
            <a:ext cx="11838807" cy="650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27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pink box with black text&#10;&#10;Description automatically generated">
            <a:extLst>
              <a:ext uri="{FF2B5EF4-FFF2-40B4-BE49-F238E27FC236}">
                <a16:creationId xmlns:a16="http://schemas.microsoft.com/office/drawing/2014/main" id="{1A04B7A6-B3A3-FB0C-5C5D-30FD02AE5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3" y="142875"/>
            <a:ext cx="11951395" cy="655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61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9F39-D357-47FF-9EB7-9C61432E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b="1" dirty="0"/>
              <a:t>Plan de Trabajo Distrito Catorce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7A2C7-9E5E-F1EF-E9C1-AABEAEAEF9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sz="2800" dirty="0"/>
              <a:t>Revisión 2024</a:t>
            </a:r>
          </a:p>
        </p:txBody>
      </p:sp>
    </p:spTree>
    <p:extLst>
      <p:ext uri="{BB962C8B-B14F-4D97-AF65-F5344CB8AC3E}">
        <p14:creationId xmlns:p14="http://schemas.microsoft.com/office/powerpoint/2010/main" val="3468953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document&#10;&#10;Description automatically generated">
            <a:extLst>
              <a:ext uri="{FF2B5EF4-FFF2-40B4-BE49-F238E27FC236}">
                <a16:creationId xmlns:a16="http://schemas.microsoft.com/office/drawing/2014/main" id="{49698DD1-ED8F-55D1-20CB-027765872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90" y="169977"/>
            <a:ext cx="11827288" cy="641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74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E173-8833-0AA2-BBB0-36DF451D5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C7C04-179D-B1F0-0D70-3BEF5D4BC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R"/>
          </a:p>
        </p:txBody>
      </p: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04DB3D24-5790-3D0F-37A1-1D9864FB3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96" y="148513"/>
            <a:ext cx="11732207" cy="63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85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DBD16-A726-1D63-9AEF-790EDE27C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5067" y="1190445"/>
            <a:ext cx="8158690" cy="4364966"/>
          </a:xfrm>
        </p:spPr>
        <p:txBody>
          <a:bodyPr/>
          <a:lstStyle/>
          <a:p>
            <a:endParaRPr lang="en-PR" dirty="0"/>
          </a:p>
        </p:txBody>
      </p:sp>
      <p:pic>
        <p:nvPicPr>
          <p:cNvPr id="5" name="Picture 4" descr="A white and orange grid with black text&#10;&#10;Description automatically generated">
            <a:extLst>
              <a:ext uri="{FF2B5EF4-FFF2-40B4-BE49-F238E27FC236}">
                <a16:creationId xmlns:a16="http://schemas.microsoft.com/office/drawing/2014/main" id="{7CA5D8BB-FEC2-340E-C3DF-AC4928C25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2" y="174121"/>
            <a:ext cx="11502887" cy="627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67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46917-0EF3-6422-AFEA-B5DFCBEBF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15067" y="1138687"/>
            <a:ext cx="8158690" cy="4468483"/>
          </a:xfrm>
        </p:spPr>
        <p:txBody>
          <a:bodyPr/>
          <a:lstStyle/>
          <a:p>
            <a:endParaRPr lang="en-PR" dirty="0"/>
          </a:p>
        </p:txBody>
      </p:sp>
      <p:pic>
        <p:nvPicPr>
          <p:cNvPr id="5" name="Picture 4" descr="A white and orange document with black text&#10;&#10;Description automatically generated">
            <a:extLst>
              <a:ext uri="{FF2B5EF4-FFF2-40B4-BE49-F238E27FC236}">
                <a16:creationId xmlns:a16="http://schemas.microsoft.com/office/drawing/2014/main" id="{D486E5ED-2685-35D5-C321-340D897E2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7" y="327663"/>
            <a:ext cx="11608904" cy="611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329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heet with yellow lines and black text&#10;&#10;Description automatically generated">
            <a:extLst>
              <a:ext uri="{FF2B5EF4-FFF2-40B4-BE49-F238E27FC236}">
                <a16:creationId xmlns:a16="http://schemas.microsoft.com/office/drawing/2014/main" id="{7621A3B3-9C4E-1245-894E-82FC3D0C9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105160"/>
            <a:ext cx="11754678" cy="662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24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white chart with black text&#10;&#10;Description automatically generated">
            <a:extLst>
              <a:ext uri="{FF2B5EF4-FFF2-40B4-BE49-F238E27FC236}">
                <a16:creationId xmlns:a16="http://schemas.microsoft.com/office/drawing/2014/main" id="{99B244FF-FD72-3505-33CB-10029FCC5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28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sign&#10;&#10;Description automatically generated">
            <a:extLst>
              <a:ext uri="{FF2B5EF4-FFF2-40B4-BE49-F238E27FC236}">
                <a16:creationId xmlns:a16="http://schemas.microsoft.com/office/drawing/2014/main" id="{53574E5F-AB56-32FB-8A16-66361AF82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14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8D508C-A317-451C-AB61-8A699E357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406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46F34E-B28D-A410-30AE-4B4739C1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567226"/>
            <a:ext cx="8991600" cy="1723549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  <a:t>DUDAS   /  PREGUNTAS</a:t>
            </a:r>
            <a:b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</a:br>
            <a:b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</a:br>
            <a:r>
              <a:rPr lang="en-US" sz="3100" b="1" kern="1200" cap="all" spc="200" baseline="0" dirty="0" err="1">
                <a:solidFill>
                  <a:srgbClr val="2B2B00"/>
                </a:solidFill>
                <a:latin typeface="+mj-lt"/>
                <a:ea typeface="+mj-ea"/>
                <a:cs typeface="+mj-cs"/>
              </a:rPr>
              <a:t>gRACIAS</a:t>
            </a:r>
            <a:r>
              <a:rPr lang="en-US" sz="3100" b="1" kern="1200" cap="all" spc="200" baseline="0" dirty="0">
                <a:solidFill>
                  <a:srgbClr val="2B2B00"/>
                </a:solidFill>
                <a:latin typeface="+mj-lt"/>
                <a:ea typeface="+mj-ea"/>
                <a:cs typeface="+mj-cs"/>
              </a:rPr>
              <a:t> POR SU ATENCION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3D855-9FA3-6027-376D-CF886EA01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79219" y="5283200"/>
            <a:ext cx="5351524" cy="953008"/>
          </a:xfr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FFFFFF"/>
                </a:solidFill>
              </a:rPr>
              <a:t>“NO TE RINDAS, EL PRINCIPIO SIEMPRE ES LO MAS DIFICIL</a:t>
            </a:r>
            <a:r>
              <a:rPr lang="en-US" sz="3200" b="1" i="1" dirty="0">
                <a:solidFill>
                  <a:srgbClr val="FFFFFF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70559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577</TotalTime>
  <Words>703</Words>
  <Application>Microsoft Office PowerPoint</Application>
  <PresentationFormat>Panorámica</PresentationFormat>
  <Paragraphs>97</Paragraphs>
  <Slides>28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Aptos</vt:lpstr>
      <vt:lpstr>Arial</vt:lpstr>
      <vt:lpstr>Franklin Gothic Book</vt:lpstr>
      <vt:lpstr>Gill Sans MT</vt:lpstr>
      <vt:lpstr>Parcel</vt:lpstr>
      <vt:lpstr>   COMITÉ DE PLANIFICACION  A LARGO ALCANCE                      BIENIO 2025-2027 ROSIE CALDERÓN, LIZZETTE OCASIO             IRIS RAMOS, ROCIO ZAPATA  Centro Tecnológico municipal Moca, Puerto rico  10 de Agosto  de 2025     </vt:lpstr>
      <vt:lpstr>  0BJETIVOS DEL TALLER  </vt:lpstr>
      <vt:lpstr>LA PLANIFICACIÓN ES EL PUENTE ENTRE EL DESEO  Y EL LOGRO.  --------------------- PIENSA ANTES DE EJECUTAR, PLANIFICA ANTES DE EMPEZAR.</vt:lpstr>
      <vt:lpstr>VOCABULARIO RELEVANTE</vt:lpstr>
      <vt:lpstr> VENTAJAS DE LA PLANIFICACIÓN</vt:lpstr>
      <vt:lpstr> Niveles de  Planificación Estratégica en altrusa </vt:lpstr>
      <vt:lpstr>Concepto de Cascada</vt:lpstr>
      <vt:lpstr>Plan de Trabajo Basado en el Plan Estratégico</vt:lpstr>
      <vt:lpstr>OBJETIVOS GENERALES</vt:lpstr>
      <vt:lpstr>POSIBLES ESTRATEGIAS AL PLANIFICAR</vt:lpstr>
      <vt:lpstr>POSIBLES ESTRATEGIAS (CONT.)</vt:lpstr>
      <vt:lpstr>  CÓMO LO HAREMOS</vt:lpstr>
      <vt:lpstr>  COMO LO HAREMOS (CONT.)</vt:lpstr>
      <vt:lpstr>Plan Estratégico Internacional 2024-2030</vt:lpstr>
      <vt:lpstr>Presentación de PowerPoint</vt:lpstr>
      <vt:lpstr>Presentación de PowerPoint</vt:lpstr>
      <vt:lpstr>Plan Estratégico Distrito Catorce</vt:lpstr>
      <vt:lpstr>Presentación de PowerPoint</vt:lpstr>
      <vt:lpstr>Presentación de PowerPoint</vt:lpstr>
      <vt:lpstr>Plan de Trabajo Distrito Catorce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DUDAS   /  PREGUNTAS  gRACIAS POR SU ATENCION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COMITÉ DE PLANIFICACION  A LARGO ALCANCE                      BIENIO 2025-2027 ROSIE CALDERÓN, LIZZETTE OCASIO             IRIS RAMOS, ROCIO ZAPATA  Centro Tecnológico municipal Moca, Puerto rico  10 de Agosto  de 2025     </dc:title>
  <dc:creator>Lizzette Ocasio</dc:creator>
  <cp:lastModifiedBy>Nilsa Carrero</cp:lastModifiedBy>
  <cp:revision>84</cp:revision>
  <dcterms:created xsi:type="dcterms:W3CDTF">2025-07-06T22:15:02Z</dcterms:created>
  <dcterms:modified xsi:type="dcterms:W3CDTF">2026-08-08T01:30:07Z</dcterms:modified>
</cp:coreProperties>
</file>